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57" r:id="rId4"/>
    <p:sldId id="260" r:id="rId5"/>
    <p:sldId id="283" r:id="rId6"/>
    <p:sldId id="284" r:id="rId7"/>
    <p:sldId id="285" r:id="rId8"/>
    <p:sldId id="263" r:id="rId9"/>
    <p:sldId id="271" r:id="rId10"/>
    <p:sldId id="273" r:id="rId11"/>
    <p:sldId id="274" r:id="rId12"/>
    <p:sldId id="272" r:id="rId13"/>
    <p:sldId id="259" r:id="rId14"/>
    <p:sldId id="277" r:id="rId15"/>
    <p:sldId id="278" r:id="rId16"/>
    <p:sldId id="279" r:id="rId17"/>
    <p:sldId id="280" r:id="rId18"/>
    <p:sldId id="281" r:id="rId19"/>
    <p:sldId id="282" r:id="rId20"/>
    <p:sldId id="275" r:id="rId21"/>
    <p:sldId id="264" r:id="rId22"/>
    <p:sldId id="265" r:id="rId23"/>
    <p:sldId id="266" r:id="rId24"/>
    <p:sldId id="270" r:id="rId25"/>
    <p:sldId id="276" r:id="rId26"/>
    <p:sldId id="267" r:id="rId27"/>
    <p:sldId id="268"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81" d="100"/>
          <a:sy n="81" d="100"/>
        </p:scale>
        <p:origin x="-300" y="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F5517-AB55-48E3-B284-B39C6B096DB3}"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BA24C61D-3726-42C6-997F-5ABD41625FF6}">
      <dgm:prSet phldrT="[Text]" custT="1">
        <dgm:style>
          <a:lnRef idx="2">
            <a:schemeClr val="accent1"/>
          </a:lnRef>
          <a:fillRef idx="1">
            <a:schemeClr val="lt1"/>
          </a:fillRef>
          <a:effectRef idx="0">
            <a:schemeClr val="accent1"/>
          </a:effectRef>
          <a:fontRef idx="minor">
            <a:schemeClr val="dk1"/>
          </a:fontRef>
        </dgm:style>
      </dgm:prSet>
      <dgm:spPr>
        <a:solidFill>
          <a:schemeClr val="accent2"/>
        </a:solidFill>
      </dgm:spPr>
      <dgm:t>
        <a:bodyPr/>
        <a:lstStyle/>
        <a:p>
          <a:r>
            <a:rPr lang="en-US" sz="2000" b="0" dirty="0" smtClean="0">
              <a:solidFill>
                <a:schemeClr val="bg1"/>
              </a:solidFill>
              <a:latin typeface="Lucida Bright" panose="02040603070505020404" pitchFamily="18" charset="0"/>
              <a:cs typeface="Lucida Bright" panose="02040603070505020404" pitchFamily="18" charset="0"/>
            </a:rPr>
            <a:t>Shakespeare</a:t>
          </a:r>
          <a:endParaRPr lang="en-US" sz="2000" b="0" dirty="0">
            <a:solidFill>
              <a:schemeClr val="bg1"/>
            </a:solidFill>
            <a:latin typeface="Lucida Bright" panose="02040603070505020404" pitchFamily="18" charset="0"/>
            <a:cs typeface="Lucida Bright" panose="02040603070505020404" pitchFamily="18" charset="0"/>
          </a:endParaRPr>
        </a:p>
      </dgm:t>
    </dgm:pt>
    <dgm:pt modelId="{3D5EB53C-4C5D-452E-9E7F-BD07C82E19AE}" type="parTrans" cxnId="{A9F600B9-31B9-4C95-91D1-892F462C8BAF}">
      <dgm:prSet/>
      <dgm:spPr/>
      <dgm:t>
        <a:bodyPr/>
        <a:lstStyle/>
        <a:p>
          <a:endParaRPr lang="en-US" sz="2400"/>
        </a:p>
      </dgm:t>
    </dgm:pt>
    <dgm:pt modelId="{42472043-C0EE-4D68-84B9-988D79A96CAE}" type="sibTrans" cxnId="{A9F600B9-31B9-4C95-91D1-892F462C8BAF}">
      <dgm:prSet/>
      <dgm:spPr/>
      <dgm:t>
        <a:bodyPr/>
        <a:lstStyle/>
        <a:p>
          <a:endParaRPr lang="en-US" sz="2400"/>
        </a:p>
      </dgm:t>
    </dgm:pt>
    <dgm:pt modelId="{D228B902-F939-479B-93B6-C615EBEB504D}">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2000" dirty="0" smtClean="0">
              <a:latin typeface="Lucida Bright" panose="02040603070505020404" pitchFamily="18" charset="0"/>
              <a:cs typeface="Lucida Bright" panose="02040603070505020404" pitchFamily="18" charset="0"/>
            </a:rPr>
            <a:t>Died in 1616</a:t>
          </a:r>
          <a:endParaRPr lang="en-US" sz="2000" dirty="0">
            <a:latin typeface="Lucida Bright" panose="02040603070505020404" pitchFamily="18" charset="0"/>
            <a:cs typeface="Lucida Bright" panose="02040603070505020404" pitchFamily="18" charset="0"/>
          </a:endParaRPr>
        </a:p>
      </dgm:t>
    </dgm:pt>
    <dgm:pt modelId="{0E3E9EFD-987E-4A51-A7FB-C3BAF26CFC3F}" type="parTrans" cxnId="{A9CB1151-4CEE-450E-BA88-9E5A2C5C8510}">
      <dgm:prSet custT="1"/>
      <dgm:spPr/>
      <dgm:t>
        <a:bodyPr/>
        <a:lstStyle/>
        <a:p>
          <a:endParaRPr lang="en-US" sz="1600"/>
        </a:p>
      </dgm:t>
    </dgm:pt>
    <dgm:pt modelId="{B5AE527D-55F7-4CD8-B848-87661E890BAB}" type="sibTrans" cxnId="{A9CB1151-4CEE-450E-BA88-9E5A2C5C8510}">
      <dgm:prSet/>
      <dgm:spPr/>
      <dgm:t>
        <a:bodyPr/>
        <a:lstStyle/>
        <a:p>
          <a:endParaRPr lang="en-US" sz="2400"/>
        </a:p>
      </dgm:t>
    </dgm:pt>
    <dgm:pt modelId="{76C707D8-3D97-45D2-ACB8-A53F70CCF49E}">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800" dirty="0" smtClean="0">
              <a:latin typeface="Lucida Bright" panose="02040603070505020404" pitchFamily="18" charset="0"/>
              <a:cs typeface="Lucida Bright" panose="02040603070505020404" pitchFamily="18" charset="0"/>
            </a:rPr>
            <a:t>English poet, playwright, actor</a:t>
          </a:r>
          <a:endParaRPr lang="en-US" sz="1800" dirty="0">
            <a:latin typeface="Lucida Bright" panose="02040603070505020404" pitchFamily="18" charset="0"/>
            <a:cs typeface="Lucida Bright" panose="02040603070505020404" pitchFamily="18" charset="0"/>
          </a:endParaRPr>
        </a:p>
      </dgm:t>
    </dgm:pt>
    <dgm:pt modelId="{2F0337DF-646B-4768-A715-3063CAFFDE7A}" type="parTrans" cxnId="{91284CCD-F758-4929-8B29-969E82AC5C32}">
      <dgm:prSet custT="1"/>
      <dgm:spPr/>
      <dgm:t>
        <a:bodyPr/>
        <a:lstStyle/>
        <a:p>
          <a:endParaRPr lang="en-US" sz="1600"/>
        </a:p>
      </dgm:t>
    </dgm:pt>
    <dgm:pt modelId="{0212FC3E-A7D9-4FB9-A6A0-0BCAE7790AAB}" type="sibTrans" cxnId="{91284CCD-F758-4929-8B29-969E82AC5C32}">
      <dgm:prSet/>
      <dgm:spPr/>
      <dgm:t>
        <a:bodyPr/>
        <a:lstStyle/>
        <a:p>
          <a:endParaRPr lang="en-US" sz="2400"/>
        </a:p>
      </dgm:t>
    </dgm:pt>
    <dgm:pt modelId="{F2F4EE37-29C7-4A83-91CA-0DC875D4185A}">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800" dirty="0" smtClean="0">
              <a:latin typeface="Lucida Bright" panose="02040603070505020404" pitchFamily="18" charset="0"/>
              <a:cs typeface="Lucida Bright" panose="02040603070505020404" pitchFamily="18" charset="0"/>
            </a:rPr>
            <a:t>Known as the dramatist of all time</a:t>
          </a:r>
          <a:endParaRPr lang="en-US" sz="1800" dirty="0">
            <a:latin typeface="Lucida Bright" panose="02040603070505020404" pitchFamily="18" charset="0"/>
            <a:cs typeface="Lucida Bright" panose="02040603070505020404" pitchFamily="18" charset="0"/>
          </a:endParaRPr>
        </a:p>
      </dgm:t>
    </dgm:pt>
    <dgm:pt modelId="{7622EF58-5420-40F2-9053-F0066C58BCD4}" type="parTrans" cxnId="{1FD6C469-C5DB-427B-8A31-F3DBE74D76AE}">
      <dgm:prSet custT="1"/>
      <dgm:spPr/>
      <dgm:t>
        <a:bodyPr/>
        <a:lstStyle/>
        <a:p>
          <a:endParaRPr lang="en-US" sz="1600"/>
        </a:p>
      </dgm:t>
    </dgm:pt>
    <dgm:pt modelId="{BBF2CA0B-9D2E-468B-BCDC-DFD71CC05FF8}" type="sibTrans" cxnId="{1FD6C469-C5DB-427B-8A31-F3DBE74D76AE}">
      <dgm:prSet/>
      <dgm:spPr/>
      <dgm:t>
        <a:bodyPr/>
        <a:lstStyle/>
        <a:p>
          <a:endParaRPr lang="en-US" sz="2400"/>
        </a:p>
      </dgm:t>
    </dgm:pt>
    <dgm:pt modelId="{A40B8502-6671-43DD-99D1-CD0F746D86D1}">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800" dirty="0" smtClean="0">
              <a:latin typeface="Lucida Bright" panose="02040603070505020404" pitchFamily="18" charset="0"/>
              <a:cs typeface="Lucida Bright" panose="02040603070505020404" pitchFamily="18" charset="0"/>
            </a:rPr>
            <a:t>Born in 1564</a:t>
          </a:r>
          <a:endParaRPr lang="en-US" sz="1800" dirty="0">
            <a:latin typeface="Lucida Bright" panose="02040603070505020404" pitchFamily="18" charset="0"/>
            <a:cs typeface="Lucida Bright" panose="02040603070505020404" pitchFamily="18" charset="0"/>
          </a:endParaRPr>
        </a:p>
      </dgm:t>
    </dgm:pt>
    <dgm:pt modelId="{F33AD3A0-8415-440F-84AD-900F05D565CA}" type="parTrans" cxnId="{2004DE96-BBB1-4440-AF27-1A6C9A39C14A}">
      <dgm:prSet custT="1"/>
      <dgm:spPr/>
      <dgm:t>
        <a:bodyPr/>
        <a:lstStyle/>
        <a:p>
          <a:endParaRPr lang="en-US" sz="1600"/>
        </a:p>
      </dgm:t>
    </dgm:pt>
    <dgm:pt modelId="{B2B216FD-58DC-43D7-912B-0A4E2E4A1582}" type="sibTrans" cxnId="{2004DE96-BBB1-4440-AF27-1A6C9A39C14A}">
      <dgm:prSet/>
      <dgm:spPr/>
      <dgm:t>
        <a:bodyPr/>
        <a:lstStyle/>
        <a:p>
          <a:endParaRPr lang="en-US" sz="2400"/>
        </a:p>
      </dgm:t>
    </dgm:pt>
    <dgm:pt modelId="{EB561D9D-B420-44DA-A89C-7D110947E35A}">
      <dgm:prSet custT="1">
        <dgm:style>
          <a:lnRef idx="2">
            <a:schemeClr val="accent1"/>
          </a:lnRef>
          <a:fillRef idx="1">
            <a:schemeClr val="lt1"/>
          </a:fillRef>
          <a:effectRef idx="0">
            <a:schemeClr val="accent1"/>
          </a:effectRef>
          <a:fontRef idx="minor">
            <a:schemeClr val="dk1"/>
          </a:fontRef>
        </dgm:style>
      </dgm:prSet>
      <dgm:spPr/>
      <dgm:t>
        <a:bodyPr/>
        <a:lstStyle/>
        <a:p>
          <a:r>
            <a:rPr lang="en-GB" sz="1800" b="0" i="0" dirty="0" smtClean="0">
              <a:latin typeface="Lucida Bright" panose="02040603070505020404" pitchFamily="18" charset="0"/>
              <a:cs typeface="Lucida Bright" panose="02040603070505020404" pitchFamily="18" charset="0"/>
            </a:rPr>
            <a:t>Hamlet, Othello, King Lear, Romeo and Juliet and Macbeth. </a:t>
          </a:r>
          <a:endParaRPr lang="en-GB" sz="1800" b="0" i="0" dirty="0">
            <a:latin typeface="Lucida Bright" panose="02040603070505020404" pitchFamily="18" charset="0"/>
            <a:cs typeface="Lucida Bright" panose="02040603070505020404" pitchFamily="18" charset="0"/>
          </a:endParaRPr>
        </a:p>
      </dgm:t>
    </dgm:pt>
    <dgm:pt modelId="{8406DC60-BFC3-47E4-9181-BFA29A254A60}" type="parTrans" cxnId="{F7462D92-345F-4AA2-A385-D9DA378C2600}">
      <dgm:prSet custT="1"/>
      <dgm:spPr/>
      <dgm:t>
        <a:bodyPr/>
        <a:lstStyle/>
        <a:p>
          <a:endParaRPr lang="en-US" sz="1600"/>
        </a:p>
      </dgm:t>
    </dgm:pt>
    <dgm:pt modelId="{832B250B-6C1E-4466-95F3-4791155651E3}" type="sibTrans" cxnId="{F7462D92-345F-4AA2-A385-D9DA378C2600}">
      <dgm:prSet/>
      <dgm:spPr/>
      <dgm:t>
        <a:bodyPr/>
        <a:lstStyle/>
        <a:p>
          <a:endParaRPr lang="en-US" sz="2400"/>
        </a:p>
      </dgm:t>
    </dgm:pt>
    <dgm:pt modelId="{7A9F1293-9C20-4BA1-89CE-9541CD4E31F8}" type="pres">
      <dgm:prSet presAssocID="{F37F5517-AB55-48E3-B284-B39C6B096DB3}" presName="Name0" presStyleCnt="0">
        <dgm:presLayoutVars>
          <dgm:chMax val="1"/>
          <dgm:dir/>
          <dgm:animLvl val="ctr"/>
          <dgm:resizeHandles val="exact"/>
        </dgm:presLayoutVars>
      </dgm:prSet>
      <dgm:spPr/>
      <dgm:t>
        <a:bodyPr/>
        <a:lstStyle/>
        <a:p>
          <a:endParaRPr lang="en-US"/>
        </a:p>
      </dgm:t>
    </dgm:pt>
    <dgm:pt modelId="{2A2701D4-F39D-4250-BBAC-78EB7D86E781}" type="pres">
      <dgm:prSet presAssocID="{BA24C61D-3726-42C6-997F-5ABD41625FF6}" presName="centerShape" presStyleLbl="node0" presStyleIdx="0" presStyleCnt="1" custScaleX="148048" custScaleY="0"/>
      <dgm:spPr/>
      <dgm:t>
        <a:bodyPr/>
        <a:lstStyle/>
        <a:p>
          <a:endParaRPr lang="en-US"/>
        </a:p>
      </dgm:t>
    </dgm:pt>
    <dgm:pt modelId="{7F1E412A-69B8-4D2A-BFAD-C220E20B91FF}" type="pres">
      <dgm:prSet presAssocID="{0E3E9EFD-987E-4A51-A7FB-C3BAF26CFC3F}" presName="parTrans" presStyleLbl="sibTrans2D1" presStyleIdx="0" presStyleCnt="5"/>
      <dgm:spPr/>
      <dgm:t>
        <a:bodyPr/>
        <a:lstStyle/>
        <a:p>
          <a:endParaRPr lang="en-US"/>
        </a:p>
      </dgm:t>
    </dgm:pt>
    <dgm:pt modelId="{28158A99-6BF3-49D6-A592-47524D4C6693}" type="pres">
      <dgm:prSet presAssocID="{0E3E9EFD-987E-4A51-A7FB-C3BAF26CFC3F}" presName="connectorText" presStyleLbl="sibTrans2D1" presStyleIdx="0" presStyleCnt="5"/>
      <dgm:spPr/>
      <dgm:t>
        <a:bodyPr/>
        <a:lstStyle/>
        <a:p>
          <a:endParaRPr lang="en-US"/>
        </a:p>
      </dgm:t>
    </dgm:pt>
    <dgm:pt modelId="{2D725FCE-32FA-4353-83DE-45F8232D2329}" type="pres">
      <dgm:prSet presAssocID="{D228B902-F939-479B-93B6-C615EBEB504D}" presName="node" presStyleLbl="node1" presStyleIdx="0" presStyleCnt="5" custScaleX="126898" custScaleY="117498" custRadScaleRad="99953">
        <dgm:presLayoutVars>
          <dgm:bulletEnabled val="1"/>
        </dgm:presLayoutVars>
      </dgm:prSet>
      <dgm:spPr/>
      <dgm:t>
        <a:bodyPr/>
        <a:lstStyle/>
        <a:p>
          <a:endParaRPr lang="en-US"/>
        </a:p>
      </dgm:t>
    </dgm:pt>
    <dgm:pt modelId="{87858593-84F5-4B22-A3DB-D8C5C594119C}" type="pres">
      <dgm:prSet presAssocID="{2F0337DF-646B-4768-A715-3063CAFFDE7A}" presName="parTrans" presStyleLbl="sibTrans2D1" presStyleIdx="1" presStyleCnt="5"/>
      <dgm:spPr/>
      <dgm:t>
        <a:bodyPr/>
        <a:lstStyle/>
        <a:p>
          <a:endParaRPr lang="en-US"/>
        </a:p>
      </dgm:t>
    </dgm:pt>
    <dgm:pt modelId="{86DCF6A0-4A39-47A3-B75D-BCBA52FEBFB4}" type="pres">
      <dgm:prSet presAssocID="{2F0337DF-646B-4768-A715-3063CAFFDE7A}" presName="connectorText" presStyleLbl="sibTrans2D1" presStyleIdx="1" presStyleCnt="5"/>
      <dgm:spPr/>
      <dgm:t>
        <a:bodyPr/>
        <a:lstStyle/>
        <a:p>
          <a:endParaRPr lang="en-US"/>
        </a:p>
      </dgm:t>
    </dgm:pt>
    <dgm:pt modelId="{46A78303-63ED-4C62-A76C-3B0CEEB21077}" type="pres">
      <dgm:prSet presAssocID="{76C707D8-3D97-45D2-ACB8-A53F70CCF49E}" presName="node" presStyleLbl="node1" presStyleIdx="1" presStyleCnt="5" custScaleX="126898" custScaleY="117498">
        <dgm:presLayoutVars>
          <dgm:bulletEnabled val="1"/>
        </dgm:presLayoutVars>
      </dgm:prSet>
      <dgm:spPr/>
      <dgm:t>
        <a:bodyPr/>
        <a:lstStyle/>
        <a:p>
          <a:endParaRPr lang="en-US"/>
        </a:p>
      </dgm:t>
    </dgm:pt>
    <dgm:pt modelId="{5875B04D-5E8D-4D54-B4B5-8B03FEA24598}" type="pres">
      <dgm:prSet presAssocID="{7622EF58-5420-40F2-9053-F0066C58BCD4}" presName="parTrans" presStyleLbl="sibTrans2D1" presStyleIdx="2" presStyleCnt="5"/>
      <dgm:spPr/>
      <dgm:t>
        <a:bodyPr/>
        <a:lstStyle/>
        <a:p>
          <a:endParaRPr lang="en-US"/>
        </a:p>
      </dgm:t>
    </dgm:pt>
    <dgm:pt modelId="{CB7F5117-FF47-4203-8314-D864F3D8D066}" type="pres">
      <dgm:prSet presAssocID="{7622EF58-5420-40F2-9053-F0066C58BCD4}" presName="connectorText" presStyleLbl="sibTrans2D1" presStyleIdx="2" presStyleCnt="5"/>
      <dgm:spPr/>
      <dgm:t>
        <a:bodyPr/>
        <a:lstStyle/>
        <a:p>
          <a:endParaRPr lang="en-US"/>
        </a:p>
      </dgm:t>
    </dgm:pt>
    <dgm:pt modelId="{4E53B640-61FD-4CF9-9032-D22F7ACF739B}" type="pres">
      <dgm:prSet presAssocID="{F2F4EE37-29C7-4A83-91CA-0DC875D4185A}" presName="node" presStyleLbl="node1" presStyleIdx="2" presStyleCnt="5" custScaleX="126898" custScaleY="117498" custRadScaleRad="99377">
        <dgm:presLayoutVars>
          <dgm:bulletEnabled val="1"/>
        </dgm:presLayoutVars>
      </dgm:prSet>
      <dgm:spPr/>
      <dgm:t>
        <a:bodyPr/>
        <a:lstStyle/>
        <a:p>
          <a:endParaRPr lang="en-US"/>
        </a:p>
      </dgm:t>
    </dgm:pt>
    <dgm:pt modelId="{159AD892-7E91-49A6-8DFE-9DD59BF3622A}" type="pres">
      <dgm:prSet presAssocID="{F33AD3A0-8415-440F-84AD-900F05D565CA}" presName="parTrans" presStyleLbl="sibTrans2D1" presStyleIdx="3" presStyleCnt="5"/>
      <dgm:spPr/>
      <dgm:t>
        <a:bodyPr/>
        <a:lstStyle/>
        <a:p>
          <a:endParaRPr lang="en-US"/>
        </a:p>
      </dgm:t>
    </dgm:pt>
    <dgm:pt modelId="{AAEC2010-1A9C-49C0-889F-CEC37062CB47}" type="pres">
      <dgm:prSet presAssocID="{F33AD3A0-8415-440F-84AD-900F05D565CA}" presName="connectorText" presStyleLbl="sibTrans2D1" presStyleIdx="3" presStyleCnt="5"/>
      <dgm:spPr/>
      <dgm:t>
        <a:bodyPr/>
        <a:lstStyle/>
        <a:p>
          <a:endParaRPr lang="en-US"/>
        </a:p>
      </dgm:t>
    </dgm:pt>
    <dgm:pt modelId="{24418327-EF1E-4AE0-8F4F-8E0154FDB2B0}" type="pres">
      <dgm:prSet presAssocID="{A40B8502-6671-43DD-99D1-CD0F746D86D1}" presName="node" presStyleLbl="node1" presStyleIdx="3" presStyleCnt="5" custScaleX="126898" custScaleY="117498">
        <dgm:presLayoutVars>
          <dgm:bulletEnabled val="1"/>
        </dgm:presLayoutVars>
      </dgm:prSet>
      <dgm:spPr/>
      <dgm:t>
        <a:bodyPr/>
        <a:lstStyle/>
        <a:p>
          <a:endParaRPr lang="en-US"/>
        </a:p>
      </dgm:t>
    </dgm:pt>
    <dgm:pt modelId="{A9577330-1E62-4554-941F-245E6094A989}" type="pres">
      <dgm:prSet presAssocID="{8406DC60-BFC3-47E4-9181-BFA29A254A60}" presName="parTrans" presStyleLbl="sibTrans2D1" presStyleIdx="4" presStyleCnt="5"/>
      <dgm:spPr/>
      <dgm:t>
        <a:bodyPr/>
        <a:lstStyle/>
        <a:p>
          <a:endParaRPr lang="en-US"/>
        </a:p>
      </dgm:t>
    </dgm:pt>
    <dgm:pt modelId="{04213834-4740-4B31-A7E2-AB475E443776}" type="pres">
      <dgm:prSet presAssocID="{8406DC60-BFC3-47E4-9181-BFA29A254A60}" presName="connectorText" presStyleLbl="sibTrans2D1" presStyleIdx="4" presStyleCnt="5"/>
      <dgm:spPr/>
      <dgm:t>
        <a:bodyPr/>
        <a:lstStyle/>
        <a:p>
          <a:endParaRPr lang="en-US"/>
        </a:p>
      </dgm:t>
    </dgm:pt>
    <dgm:pt modelId="{448C2AC6-7A9C-4ADB-AD9E-C4338D040B76}" type="pres">
      <dgm:prSet presAssocID="{EB561D9D-B420-44DA-A89C-7D110947E35A}" presName="node" presStyleLbl="node1" presStyleIdx="4" presStyleCnt="5" custScaleX="126898" custScaleY="117498" custRadScaleRad="100100" custRadScaleInc="488">
        <dgm:presLayoutVars>
          <dgm:bulletEnabled val="1"/>
        </dgm:presLayoutVars>
      </dgm:prSet>
      <dgm:spPr/>
      <dgm:t>
        <a:bodyPr/>
        <a:lstStyle/>
        <a:p>
          <a:endParaRPr lang="en-US"/>
        </a:p>
      </dgm:t>
    </dgm:pt>
  </dgm:ptLst>
  <dgm:cxnLst>
    <dgm:cxn modelId="{AACFCC25-A6A8-4089-B910-4631404FB55B}" type="presOf" srcId="{A40B8502-6671-43DD-99D1-CD0F746D86D1}" destId="{24418327-EF1E-4AE0-8F4F-8E0154FDB2B0}" srcOrd="0" destOrd="0" presId="urn:microsoft.com/office/officeart/2005/8/layout/radial5"/>
    <dgm:cxn modelId="{887EA717-655A-40F4-9695-EB02B253A501}" type="presOf" srcId="{F37F5517-AB55-48E3-B284-B39C6B096DB3}" destId="{7A9F1293-9C20-4BA1-89CE-9541CD4E31F8}" srcOrd="0" destOrd="0" presId="urn:microsoft.com/office/officeart/2005/8/layout/radial5"/>
    <dgm:cxn modelId="{34BFB0B9-0FD8-426D-B02E-604D40EA4900}" type="presOf" srcId="{8406DC60-BFC3-47E4-9181-BFA29A254A60}" destId="{A9577330-1E62-4554-941F-245E6094A989}" srcOrd="0" destOrd="0" presId="urn:microsoft.com/office/officeart/2005/8/layout/radial5"/>
    <dgm:cxn modelId="{D0D4FD55-3C5D-419F-A1A6-C78F1410072D}" type="presOf" srcId="{F2F4EE37-29C7-4A83-91CA-0DC875D4185A}" destId="{4E53B640-61FD-4CF9-9032-D22F7ACF739B}" srcOrd="0" destOrd="0" presId="urn:microsoft.com/office/officeart/2005/8/layout/radial5"/>
    <dgm:cxn modelId="{5B427F54-C81F-487F-B875-6636CF15BE52}" type="presOf" srcId="{7622EF58-5420-40F2-9053-F0066C58BCD4}" destId="{5875B04D-5E8D-4D54-B4B5-8B03FEA24598}" srcOrd="0" destOrd="0" presId="urn:microsoft.com/office/officeart/2005/8/layout/radial5"/>
    <dgm:cxn modelId="{8A7C7F65-5E34-4557-91F7-37E2B10231D7}" type="presOf" srcId="{76C707D8-3D97-45D2-ACB8-A53F70CCF49E}" destId="{46A78303-63ED-4C62-A76C-3B0CEEB21077}" srcOrd="0" destOrd="0" presId="urn:microsoft.com/office/officeart/2005/8/layout/radial5"/>
    <dgm:cxn modelId="{69E4DAA2-014C-4F9B-AD63-8D3141CECA79}" type="presOf" srcId="{2F0337DF-646B-4768-A715-3063CAFFDE7A}" destId="{86DCF6A0-4A39-47A3-B75D-BCBA52FEBFB4}" srcOrd="1" destOrd="0" presId="urn:microsoft.com/office/officeart/2005/8/layout/radial5"/>
    <dgm:cxn modelId="{E73447CC-DE4A-4A86-971C-2C8E25476C07}" type="presOf" srcId="{F33AD3A0-8415-440F-84AD-900F05D565CA}" destId="{159AD892-7E91-49A6-8DFE-9DD59BF3622A}" srcOrd="0" destOrd="0" presId="urn:microsoft.com/office/officeart/2005/8/layout/radial5"/>
    <dgm:cxn modelId="{E90FAFBF-3A37-4BF2-8276-AA29E3B8123D}" type="presOf" srcId="{EB561D9D-B420-44DA-A89C-7D110947E35A}" destId="{448C2AC6-7A9C-4ADB-AD9E-C4338D040B76}" srcOrd="0" destOrd="0" presId="urn:microsoft.com/office/officeart/2005/8/layout/radial5"/>
    <dgm:cxn modelId="{D3252BE2-AD8C-4E5B-92AC-DDCFB190945E}" type="presOf" srcId="{2F0337DF-646B-4768-A715-3063CAFFDE7A}" destId="{87858593-84F5-4B22-A3DB-D8C5C594119C}" srcOrd="0" destOrd="0" presId="urn:microsoft.com/office/officeart/2005/8/layout/radial5"/>
    <dgm:cxn modelId="{1FD6C469-C5DB-427B-8A31-F3DBE74D76AE}" srcId="{BA24C61D-3726-42C6-997F-5ABD41625FF6}" destId="{F2F4EE37-29C7-4A83-91CA-0DC875D4185A}" srcOrd="2" destOrd="0" parTransId="{7622EF58-5420-40F2-9053-F0066C58BCD4}" sibTransId="{BBF2CA0B-9D2E-468B-BCDC-DFD71CC05FF8}"/>
    <dgm:cxn modelId="{91110530-80B5-4075-8CAD-1860D7E93CF4}" type="presOf" srcId="{7622EF58-5420-40F2-9053-F0066C58BCD4}" destId="{CB7F5117-FF47-4203-8314-D864F3D8D066}" srcOrd="1" destOrd="0" presId="urn:microsoft.com/office/officeart/2005/8/layout/radial5"/>
    <dgm:cxn modelId="{A9CB1151-4CEE-450E-BA88-9E5A2C5C8510}" srcId="{BA24C61D-3726-42C6-997F-5ABD41625FF6}" destId="{D228B902-F939-479B-93B6-C615EBEB504D}" srcOrd="0" destOrd="0" parTransId="{0E3E9EFD-987E-4A51-A7FB-C3BAF26CFC3F}" sibTransId="{B5AE527D-55F7-4CD8-B848-87661E890BAB}"/>
    <dgm:cxn modelId="{66862F62-333F-4FC7-876E-62FCC851EB84}" type="presOf" srcId="{BA24C61D-3726-42C6-997F-5ABD41625FF6}" destId="{2A2701D4-F39D-4250-BBAC-78EB7D86E781}" srcOrd="0" destOrd="0" presId="urn:microsoft.com/office/officeart/2005/8/layout/radial5"/>
    <dgm:cxn modelId="{2004DE96-BBB1-4440-AF27-1A6C9A39C14A}" srcId="{BA24C61D-3726-42C6-997F-5ABD41625FF6}" destId="{A40B8502-6671-43DD-99D1-CD0F746D86D1}" srcOrd="3" destOrd="0" parTransId="{F33AD3A0-8415-440F-84AD-900F05D565CA}" sibTransId="{B2B216FD-58DC-43D7-912B-0A4E2E4A1582}"/>
    <dgm:cxn modelId="{D0D66BEC-24B0-49EC-8666-FE63B5E7C180}" type="presOf" srcId="{0E3E9EFD-987E-4A51-A7FB-C3BAF26CFC3F}" destId="{28158A99-6BF3-49D6-A592-47524D4C6693}" srcOrd="1" destOrd="0" presId="urn:microsoft.com/office/officeart/2005/8/layout/radial5"/>
    <dgm:cxn modelId="{A9F600B9-31B9-4C95-91D1-892F462C8BAF}" srcId="{F37F5517-AB55-48E3-B284-B39C6B096DB3}" destId="{BA24C61D-3726-42C6-997F-5ABD41625FF6}" srcOrd="0" destOrd="0" parTransId="{3D5EB53C-4C5D-452E-9E7F-BD07C82E19AE}" sibTransId="{42472043-C0EE-4D68-84B9-988D79A96CAE}"/>
    <dgm:cxn modelId="{CD202217-6746-4871-8C8C-E3E3620B19E1}" type="presOf" srcId="{D228B902-F939-479B-93B6-C615EBEB504D}" destId="{2D725FCE-32FA-4353-83DE-45F8232D2329}" srcOrd="0" destOrd="0" presId="urn:microsoft.com/office/officeart/2005/8/layout/radial5"/>
    <dgm:cxn modelId="{444ADC4F-7FC0-488D-8951-450D61AA4DE9}" type="presOf" srcId="{F33AD3A0-8415-440F-84AD-900F05D565CA}" destId="{AAEC2010-1A9C-49C0-889F-CEC37062CB47}" srcOrd="1" destOrd="0" presId="urn:microsoft.com/office/officeart/2005/8/layout/radial5"/>
    <dgm:cxn modelId="{F7462D92-345F-4AA2-A385-D9DA378C2600}" srcId="{BA24C61D-3726-42C6-997F-5ABD41625FF6}" destId="{EB561D9D-B420-44DA-A89C-7D110947E35A}" srcOrd="4" destOrd="0" parTransId="{8406DC60-BFC3-47E4-9181-BFA29A254A60}" sibTransId="{832B250B-6C1E-4466-95F3-4791155651E3}"/>
    <dgm:cxn modelId="{AD96E87C-69E4-478B-B5EE-AE6B215D923D}" type="presOf" srcId="{0E3E9EFD-987E-4A51-A7FB-C3BAF26CFC3F}" destId="{7F1E412A-69B8-4D2A-BFAD-C220E20B91FF}" srcOrd="0" destOrd="0" presId="urn:microsoft.com/office/officeart/2005/8/layout/radial5"/>
    <dgm:cxn modelId="{88367091-2EE4-40FB-AE72-29972BE0ACDA}" type="presOf" srcId="{8406DC60-BFC3-47E4-9181-BFA29A254A60}" destId="{04213834-4740-4B31-A7E2-AB475E443776}" srcOrd="1" destOrd="0" presId="urn:microsoft.com/office/officeart/2005/8/layout/radial5"/>
    <dgm:cxn modelId="{91284CCD-F758-4929-8B29-969E82AC5C32}" srcId="{BA24C61D-3726-42C6-997F-5ABD41625FF6}" destId="{76C707D8-3D97-45D2-ACB8-A53F70CCF49E}" srcOrd="1" destOrd="0" parTransId="{2F0337DF-646B-4768-A715-3063CAFFDE7A}" sibTransId="{0212FC3E-A7D9-4FB9-A6A0-0BCAE7790AAB}"/>
    <dgm:cxn modelId="{173C4FEB-DD31-49F7-8F0F-61534D52DEF0}" type="presParOf" srcId="{7A9F1293-9C20-4BA1-89CE-9541CD4E31F8}" destId="{2A2701D4-F39D-4250-BBAC-78EB7D86E781}" srcOrd="0" destOrd="0" presId="urn:microsoft.com/office/officeart/2005/8/layout/radial5"/>
    <dgm:cxn modelId="{F950B9D4-4F15-4FF9-8C98-BAB4E03D4A85}" type="presParOf" srcId="{7A9F1293-9C20-4BA1-89CE-9541CD4E31F8}" destId="{7F1E412A-69B8-4D2A-BFAD-C220E20B91FF}" srcOrd="1" destOrd="0" presId="urn:microsoft.com/office/officeart/2005/8/layout/radial5"/>
    <dgm:cxn modelId="{118B281A-4EE5-418C-9E39-E77EEC4BE502}" type="presParOf" srcId="{7F1E412A-69B8-4D2A-BFAD-C220E20B91FF}" destId="{28158A99-6BF3-49D6-A592-47524D4C6693}" srcOrd="0" destOrd="0" presId="urn:microsoft.com/office/officeart/2005/8/layout/radial5"/>
    <dgm:cxn modelId="{12E4B3B5-18B5-44A2-9610-0FA9B0CC92D5}" type="presParOf" srcId="{7A9F1293-9C20-4BA1-89CE-9541CD4E31F8}" destId="{2D725FCE-32FA-4353-83DE-45F8232D2329}" srcOrd="2" destOrd="0" presId="urn:microsoft.com/office/officeart/2005/8/layout/radial5"/>
    <dgm:cxn modelId="{7062B7D9-A108-4B82-A259-D0E8E10DC59F}" type="presParOf" srcId="{7A9F1293-9C20-4BA1-89CE-9541CD4E31F8}" destId="{87858593-84F5-4B22-A3DB-D8C5C594119C}" srcOrd="3" destOrd="0" presId="urn:microsoft.com/office/officeart/2005/8/layout/radial5"/>
    <dgm:cxn modelId="{106D788E-63B4-4C52-BB5E-E69D00B228D0}" type="presParOf" srcId="{87858593-84F5-4B22-A3DB-D8C5C594119C}" destId="{86DCF6A0-4A39-47A3-B75D-BCBA52FEBFB4}" srcOrd="0" destOrd="0" presId="urn:microsoft.com/office/officeart/2005/8/layout/radial5"/>
    <dgm:cxn modelId="{F7DC8B3B-55C8-4A41-8B6A-01299BA9C326}" type="presParOf" srcId="{7A9F1293-9C20-4BA1-89CE-9541CD4E31F8}" destId="{46A78303-63ED-4C62-A76C-3B0CEEB21077}" srcOrd="4" destOrd="0" presId="urn:microsoft.com/office/officeart/2005/8/layout/radial5"/>
    <dgm:cxn modelId="{652DD5CB-E3CD-4C25-A7CC-1A00631A60A8}" type="presParOf" srcId="{7A9F1293-9C20-4BA1-89CE-9541CD4E31F8}" destId="{5875B04D-5E8D-4D54-B4B5-8B03FEA24598}" srcOrd="5" destOrd="0" presId="urn:microsoft.com/office/officeart/2005/8/layout/radial5"/>
    <dgm:cxn modelId="{CE4FD00B-7F83-4D76-B432-57301660BE9F}" type="presParOf" srcId="{5875B04D-5E8D-4D54-B4B5-8B03FEA24598}" destId="{CB7F5117-FF47-4203-8314-D864F3D8D066}" srcOrd="0" destOrd="0" presId="urn:microsoft.com/office/officeart/2005/8/layout/radial5"/>
    <dgm:cxn modelId="{4F525C32-2EFD-4849-A3B8-797B47B75D94}" type="presParOf" srcId="{7A9F1293-9C20-4BA1-89CE-9541CD4E31F8}" destId="{4E53B640-61FD-4CF9-9032-D22F7ACF739B}" srcOrd="6" destOrd="0" presId="urn:microsoft.com/office/officeart/2005/8/layout/radial5"/>
    <dgm:cxn modelId="{ABE28258-CB21-4F59-A40C-C91F09654781}" type="presParOf" srcId="{7A9F1293-9C20-4BA1-89CE-9541CD4E31F8}" destId="{159AD892-7E91-49A6-8DFE-9DD59BF3622A}" srcOrd="7" destOrd="0" presId="urn:microsoft.com/office/officeart/2005/8/layout/radial5"/>
    <dgm:cxn modelId="{45B266D1-2864-46B1-963D-DA2C7E45A99C}" type="presParOf" srcId="{159AD892-7E91-49A6-8DFE-9DD59BF3622A}" destId="{AAEC2010-1A9C-49C0-889F-CEC37062CB47}" srcOrd="0" destOrd="0" presId="urn:microsoft.com/office/officeart/2005/8/layout/radial5"/>
    <dgm:cxn modelId="{2AA99263-8ACC-407B-B3DA-F4EB0719AD45}" type="presParOf" srcId="{7A9F1293-9C20-4BA1-89CE-9541CD4E31F8}" destId="{24418327-EF1E-4AE0-8F4F-8E0154FDB2B0}" srcOrd="8" destOrd="0" presId="urn:microsoft.com/office/officeart/2005/8/layout/radial5"/>
    <dgm:cxn modelId="{0881B950-A04B-4756-8A85-7D8052269819}" type="presParOf" srcId="{7A9F1293-9C20-4BA1-89CE-9541CD4E31F8}" destId="{A9577330-1E62-4554-941F-245E6094A989}" srcOrd="9" destOrd="0" presId="urn:microsoft.com/office/officeart/2005/8/layout/radial5"/>
    <dgm:cxn modelId="{25E6836C-6EDB-4B33-ABE9-3E589A72BDA8}" type="presParOf" srcId="{A9577330-1E62-4554-941F-245E6094A989}" destId="{04213834-4740-4B31-A7E2-AB475E443776}" srcOrd="0" destOrd="0" presId="urn:microsoft.com/office/officeart/2005/8/layout/radial5"/>
    <dgm:cxn modelId="{8C7C2C42-8114-4308-A53C-DF3C2A755248}" type="presParOf" srcId="{7A9F1293-9C20-4BA1-89CE-9541CD4E31F8}" destId="{448C2AC6-7A9C-4ADB-AD9E-C4338D040B76}"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701D4-F39D-4250-BBAC-78EB7D86E781}">
      <dsp:nvSpPr>
        <dsp:cNvPr id="0" name=""/>
        <dsp:cNvSpPr/>
      </dsp:nvSpPr>
      <dsp:spPr>
        <a:xfrm>
          <a:off x="3628397" y="2806909"/>
          <a:ext cx="2303436" cy="1555871"/>
        </a:xfrm>
        <a:prstGeom prst="ellipse">
          <a:avLst/>
        </a:prstGeom>
        <a:solidFill>
          <a:schemeClr val="accent2"/>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0" kern="1200" dirty="0" smtClean="0">
              <a:solidFill>
                <a:schemeClr val="bg1"/>
              </a:solidFill>
              <a:latin typeface="Lucida Bright" panose="02040603070505020404" pitchFamily="18" charset="0"/>
              <a:cs typeface="Lucida Bright" panose="02040603070505020404" pitchFamily="18" charset="0"/>
            </a:rPr>
            <a:t>Shakespeare</a:t>
          </a:r>
          <a:endParaRPr lang="en-US" sz="2000" b="0" kern="1200" dirty="0">
            <a:solidFill>
              <a:schemeClr val="bg1"/>
            </a:solidFill>
            <a:latin typeface="Lucida Bright" panose="02040603070505020404" pitchFamily="18" charset="0"/>
            <a:cs typeface="Lucida Bright" panose="02040603070505020404" pitchFamily="18" charset="0"/>
          </a:endParaRPr>
        </a:p>
      </dsp:txBody>
      <dsp:txXfrm>
        <a:off x="3965727" y="3034761"/>
        <a:ext cx="1628776" cy="1100167"/>
      </dsp:txXfrm>
    </dsp:sp>
    <dsp:sp modelId="{7F1E412A-69B8-4D2A-BFAD-C220E20B91FF}">
      <dsp:nvSpPr>
        <dsp:cNvPr id="0" name=""/>
        <dsp:cNvSpPr/>
      </dsp:nvSpPr>
      <dsp:spPr>
        <a:xfrm rot="16200000">
          <a:off x="4581134" y="2122132"/>
          <a:ext cx="397962" cy="641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4640829" y="2310068"/>
        <a:ext cx="278573" cy="384725"/>
      </dsp:txXfrm>
    </dsp:sp>
    <dsp:sp modelId="{2D725FCE-32FA-4353-83DE-45F8232D2329}">
      <dsp:nvSpPr>
        <dsp:cNvPr id="0" name=""/>
        <dsp:cNvSpPr/>
      </dsp:nvSpPr>
      <dsp:spPr>
        <a:xfrm>
          <a:off x="3583528" y="-159863"/>
          <a:ext cx="2393175" cy="2215900"/>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Lucida Bright" panose="02040603070505020404" pitchFamily="18" charset="0"/>
              <a:cs typeface="Lucida Bright" panose="02040603070505020404" pitchFamily="18" charset="0"/>
            </a:rPr>
            <a:t>Died in 1616</a:t>
          </a:r>
          <a:endParaRPr lang="en-US" sz="2000" kern="1200" dirty="0">
            <a:latin typeface="Lucida Bright" panose="02040603070505020404" pitchFamily="18" charset="0"/>
            <a:cs typeface="Lucida Bright" panose="02040603070505020404" pitchFamily="18" charset="0"/>
          </a:endParaRPr>
        </a:p>
      </dsp:txBody>
      <dsp:txXfrm>
        <a:off x="3934000" y="164648"/>
        <a:ext cx="1692231" cy="1566878"/>
      </dsp:txXfrm>
    </dsp:sp>
    <dsp:sp modelId="{87858593-84F5-4B22-A3DB-D8C5C594119C}">
      <dsp:nvSpPr>
        <dsp:cNvPr id="0" name=""/>
        <dsp:cNvSpPr/>
      </dsp:nvSpPr>
      <dsp:spPr>
        <a:xfrm rot="20520000">
          <a:off x="5888555" y="2873132"/>
          <a:ext cx="190541" cy="641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889954" y="3010205"/>
        <a:ext cx="133379" cy="384725"/>
      </dsp:txXfrm>
    </dsp:sp>
    <dsp:sp modelId="{46A78303-63ED-4C62-A76C-3B0CEEB21077}">
      <dsp:nvSpPr>
        <dsp:cNvPr id="0" name=""/>
        <dsp:cNvSpPr/>
      </dsp:nvSpPr>
      <dsp:spPr>
        <a:xfrm>
          <a:off x="6092413" y="1661708"/>
          <a:ext cx="2393175" cy="2215900"/>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Lucida Bright" panose="02040603070505020404" pitchFamily="18" charset="0"/>
              <a:cs typeface="Lucida Bright" panose="02040603070505020404" pitchFamily="18" charset="0"/>
            </a:rPr>
            <a:t>English poet, playwright, actor</a:t>
          </a:r>
          <a:endParaRPr lang="en-US" sz="1800" kern="1200" dirty="0">
            <a:latin typeface="Lucida Bright" panose="02040603070505020404" pitchFamily="18" charset="0"/>
            <a:cs typeface="Lucida Bright" panose="02040603070505020404" pitchFamily="18" charset="0"/>
          </a:endParaRPr>
        </a:p>
      </dsp:txBody>
      <dsp:txXfrm>
        <a:off x="6442885" y="1986219"/>
        <a:ext cx="1692231" cy="1566878"/>
      </dsp:txXfrm>
    </dsp:sp>
    <dsp:sp modelId="{5875B04D-5E8D-4D54-B4B5-8B03FEA24598}">
      <dsp:nvSpPr>
        <dsp:cNvPr id="0" name=""/>
        <dsp:cNvSpPr/>
      </dsp:nvSpPr>
      <dsp:spPr>
        <a:xfrm rot="3240000">
          <a:off x="5300000" y="4206677"/>
          <a:ext cx="329670" cy="641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320384" y="4294912"/>
        <a:ext cx="230769" cy="384725"/>
      </dsp:txXfrm>
    </dsp:sp>
    <dsp:sp modelId="{4E53B640-61FD-4CF9-9032-D22F7ACF739B}">
      <dsp:nvSpPr>
        <dsp:cNvPr id="0" name=""/>
        <dsp:cNvSpPr/>
      </dsp:nvSpPr>
      <dsp:spPr>
        <a:xfrm>
          <a:off x="5124444" y="4597784"/>
          <a:ext cx="2393175" cy="2215900"/>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Lucida Bright" panose="02040603070505020404" pitchFamily="18" charset="0"/>
              <a:cs typeface="Lucida Bright" panose="02040603070505020404" pitchFamily="18" charset="0"/>
            </a:rPr>
            <a:t>Known as the dramatist of all time</a:t>
          </a:r>
          <a:endParaRPr lang="en-US" sz="1800" kern="1200" dirty="0">
            <a:latin typeface="Lucida Bright" panose="02040603070505020404" pitchFamily="18" charset="0"/>
            <a:cs typeface="Lucida Bright" panose="02040603070505020404" pitchFamily="18" charset="0"/>
          </a:endParaRPr>
        </a:p>
      </dsp:txBody>
      <dsp:txXfrm>
        <a:off x="5474916" y="4922295"/>
        <a:ext cx="1692231" cy="1566878"/>
      </dsp:txXfrm>
    </dsp:sp>
    <dsp:sp modelId="{159AD892-7E91-49A6-8DFE-9DD59BF3622A}">
      <dsp:nvSpPr>
        <dsp:cNvPr id="0" name=""/>
        <dsp:cNvSpPr/>
      </dsp:nvSpPr>
      <dsp:spPr>
        <a:xfrm rot="7560000">
          <a:off x="3921520" y="4213126"/>
          <a:ext cx="338380" cy="641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4002111" y="4300304"/>
        <a:ext cx="236866" cy="384725"/>
      </dsp:txXfrm>
    </dsp:sp>
    <dsp:sp modelId="{24418327-EF1E-4AE0-8F4F-8E0154FDB2B0}">
      <dsp:nvSpPr>
        <dsp:cNvPr id="0" name=""/>
        <dsp:cNvSpPr/>
      </dsp:nvSpPr>
      <dsp:spPr>
        <a:xfrm>
          <a:off x="2032951" y="4611080"/>
          <a:ext cx="2393175" cy="2215900"/>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latin typeface="Lucida Bright" panose="02040603070505020404" pitchFamily="18" charset="0"/>
              <a:cs typeface="Lucida Bright" panose="02040603070505020404" pitchFamily="18" charset="0"/>
            </a:rPr>
            <a:t>Born in 1564</a:t>
          </a:r>
          <a:endParaRPr lang="en-US" sz="1800" kern="1200" dirty="0">
            <a:latin typeface="Lucida Bright" panose="02040603070505020404" pitchFamily="18" charset="0"/>
            <a:cs typeface="Lucida Bright" panose="02040603070505020404" pitchFamily="18" charset="0"/>
          </a:endParaRPr>
        </a:p>
      </dsp:txBody>
      <dsp:txXfrm>
        <a:off x="2383423" y="4935591"/>
        <a:ext cx="1692231" cy="1566878"/>
      </dsp:txXfrm>
    </dsp:sp>
    <dsp:sp modelId="{A9577330-1E62-4554-941F-245E6094A989}">
      <dsp:nvSpPr>
        <dsp:cNvPr id="0" name=""/>
        <dsp:cNvSpPr/>
      </dsp:nvSpPr>
      <dsp:spPr>
        <a:xfrm rot="11890541">
          <a:off x="3480533" y="2869187"/>
          <a:ext cx="192592" cy="6412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3536870" y="3006439"/>
        <a:ext cx="134814" cy="384725"/>
      </dsp:txXfrm>
    </dsp:sp>
    <dsp:sp modelId="{448C2AC6-7A9C-4ADB-AD9E-C4338D040B76}">
      <dsp:nvSpPr>
        <dsp:cNvPr id="0" name=""/>
        <dsp:cNvSpPr/>
      </dsp:nvSpPr>
      <dsp:spPr>
        <a:xfrm>
          <a:off x="1074647" y="1653196"/>
          <a:ext cx="2393175" cy="2215900"/>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b="0" i="0" kern="1200" dirty="0" smtClean="0">
              <a:latin typeface="Lucida Bright" panose="02040603070505020404" pitchFamily="18" charset="0"/>
              <a:cs typeface="Lucida Bright" panose="02040603070505020404" pitchFamily="18" charset="0"/>
            </a:rPr>
            <a:t>Hamlet, Othello, King Lear, Romeo and Juliet and Macbeth. </a:t>
          </a:r>
          <a:endParaRPr lang="en-GB" sz="1800" b="0" i="0" kern="1200" dirty="0">
            <a:latin typeface="Lucida Bright" panose="02040603070505020404" pitchFamily="18" charset="0"/>
            <a:cs typeface="Lucida Bright" panose="02040603070505020404" pitchFamily="18" charset="0"/>
          </a:endParaRPr>
        </a:p>
      </dsp:txBody>
      <dsp:txXfrm>
        <a:off x="1425119" y="1977707"/>
        <a:ext cx="1692231" cy="156687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4F96B-2619-43E2-BE07-58FBF9DD8190}" type="datetimeFigureOut">
              <a:rPr lang="en-GB" smtClean="0"/>
              <a:t>09/02/2022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58CF4-A5F1-4DE5-896F-84C8BECC1526}" type="slidenum">
              <a:rPr lang="en-GB" smtClean="0"/>
              <a:t>‹#›</a:t>
            </a:fld>
            <a:endParaRPr lang="en-GB"/>
          </a:p>
        </p:txBody>
      </p:sp>
    </p:spTree>
    <p:extLst>
      <p:ext uri="{BB962C8B-B14F-4D97-AF65-F5344CB8AC3E}">
        <p14:creationId xmlns:p14="http://schemas.microsoft.com/office/powerpoint/2010/main" val="83539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 beat is best described as the pace, tempo or the timing that it takes to play a particular piece of music.</a:t>
            </a:r>
            <a:endParaRPr lang="en-GB" dirty="0"/>
          </a:p>
        </p:txBody>
      </p:sp>
      <p:sp>
        <p:nvSpPr>
          <p:cNvPr id="4" name="Slide Number Placeholder 3"/>
          <p:cNvSpPr>
            <a:spLocks noGrp="1"/>
          </p:cNvSpPr>
          <p:nvPr>
            <p:ph type="sldNum" sz="quarter" idx="10"/>
          </p:nvPr>
        </p:nvSpPr>
        <p:spPr/>
        <p:txBody>
          <a:bodyPr/>
          <a:lstStyle/>
          <a:p>
            <a:fld id="{23858CF4-A5F1-4DE5-896F-84C8BECC1526}" type="slidenum">
              <a:rPr lang="en-GB" smtClean="0"/>
              <a:t>21</a:t>
            </a:fld>
            <a:endParaRPr lang="en-GB"/>
          </a:p>
        </p:txBody>
      </p:sp>
    </p:spTree>
    <p:extLst>
      <p:ext uri="{BB962C8B-B14F-4D97-AF65-F5344CB8AC3E}">
        <p14:creationId xmlns:p14="http://schemas.microsoft.com/office/powerpoint/2010/main" val="18334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BF50002-7323-40E7-A41B-759E86C0A960}" type="datetimeFigureOut">
              <a:rPr lang="en-GB" smtClean="0"/>
              <a:t>09/02/2022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1367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F50002-7323-40E7-A41B-759E86C0A960}" type="datetimeFigureOut">
              <a:rPr lang="en-GB" smtClean="0"/>
              <a:t>09/02/2022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1677283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F50002-7323-40E7-A41B-759E86C0A960}" type="datetimeFigureOut">
              <a:rPr lang="en-GB" smtClean="0"/>
              <a:t>09/02/2022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398678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BF50002-7323-40E7-A41B-759E86C0A960}" type="datetimeFigureOut">
              <a:rPr lang="en-GB" smtClean="0"/>
              <a:t>09/02/2022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173007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F50002-7323-40E7-A41B-759E86C0A960}" type="datetimeFigureOut">
              <a:rPr lang="en-GB" smtClean="0"/>
              <a:t>09/02/2022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3551820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BF50002-7323-40E7-A41B-759E86C0A960}" type="datetimeFigureOut">
              <a:rPr lang="en-GB" smtClean="0"/>
              <a:t>09/02/2022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49584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BF50002-7323-40E7-A41B-759E86C0A960}" type="datetimeFigureOut">
              <a:rPr lang="en-GB" smtClean="0"/>
              <a:t>09/02/2022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83744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BF50002-7323-40E7-A41B-759E86C0A960}" type="datetimeFigureOut">
              <a:rPr lang="en-GB" smtClean="0"/>
              <a:t>09/02/2022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359019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F50002-7323-40E7-A41B-759E86C0A960}" type="datetimeFigureOut">
              <a:rPr lang="en-GB" smtClean="0"/>
              <a:t>09/02/2022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1754696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F50002-7323-40E7-A41B-759E86C0A960}" type="datetimeFigureOut">
              <a:rPr lang="en-GB" smtClean="0"/>
              <a:t>09/02/2022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284151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F50002-7323-40E7-A41B-759E86C0A960}" type="datetimeFigureOut">
              <a:rPr lang="en-GB" smtClean="0"/>
              <a:t>09/02/2022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18D39AE-6550-4E76-9E95-117B01A15974}" type="slidenum">
              <a:rPr lang="en-GB" smtClean="0"/>
              <a:t>‹#›</a:t>
            </a:fld>
            <a:endParaRPr lang="en-GB"/>
          </a:p>
        </p:txBody>
      </p:sp>
    </p:spTree>
    <p:extLst>
      <p:ext uri="{BB962C8B-B14F-4D97-AF65-F5344CB8AC3E}">
        <p14:creationId xmlns:p14="http://schemas.microsoft.com/office/powerpoint/2010/main" val="58107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50002-7323-40E7-A41B-759E86C0A960}" type="datetimeFigureOut">
              <a:rPr lang="en-GB" smtClean="0"/>
              <a:t>09/02/2022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D39AE-6550-4E76-9E95-117B01A15974}" type="slidenum">
              <a:rPr lang="en-GB" smtClean="0"/>
              <a:t>‹#›</a:t>
            </a:fld>
            <a:endParaRPr lang="en-GB"/>
          </a:p>
        </p:txBody>
      </p:sp>
    </p:spTree>
    <p:extLst>
      <p:ext uri="{BB962C8B-B14F-4D97-AF65-F5344CB8AC3E}">
        <p14:creationId xmlns:p14="http://schemas.microsoft.com/office/powerpoint/2010/main" val="49721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poemanalysis.com/literary-device/voice/"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poemanalysis.com/poetic-form/blank-vers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poemanalysis.com/figurative-language/metaphor/" TargetMode="External"/><Relationship Id="rId2" Type="http://schemas.openxmlformats.org/officeDocument/2006/relationships/hyperlink" Target="https://poemanalysis.com/figurative-language/simile/" TargetMode="External"/><Relationship Id="rId1" Type="http://schemas.openxmlformats.org/officeDocument/2006/relationships/slideLayout" Target="../slideLayouts/slideLayout7.xml"/><Relationship Id="rId5" Type="http://schemas.openxmlformats.org/officeDocument/2006/relationships/hyperlink" Target="https://poemanalysis.com/figurative-language/figure-of-speech/" TargetMode="External"/><Relationship Id="rId4" Type="http://schemas.openxmlformats.org/officeDocument/2006/relationships/hyperlink" Target="https://poemanalysis.com/literary-device/repetition/"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poemanalysis.com/literary-device/allitera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poemanalysis.com/poetry-explained/poetry-theme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0924C0C-38CE-462D-A7A3-1F3400414091}"/>
              </a:ext>
            </a:extLst>
          </p:cNvPr>
          <p:cNvSpPr/>
          <p:nvPr/>
        </p:nvSpPr>
        <p:spPr>
          <a:xfrm>
            <a:off x="1000830" y="122397"/>
            <a:ext cx="11081348" cy="6713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35E76304-5315-49B9-85E2-BCCB25477A42}"/>
              </a:ext>
            </a:extLst>
          </p:cNvPr>
          <p:cNvSpPr/>
          <p:nvPr/>
        </p:nvSpPr>
        <p:spPr>
          <a:xfrm>
            <a:off x="1095457" y="160592"/>
            <a:ext cx="10969994" cy="663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n w="12700">
                <a:solidFill>
                  <a:schemeClr val="accent1"/>
                </a:solidFill>
                <a:prstDash val="solid"/>
              </a:ln>
              <a:solidFill>
                <a:schemeClr val="bg1"/>
              </a:solidFill>
              <a:effectLst>
                <a:outerShdw dist="38100" dir="2640000" algn="bl" rotWithShape="0">
                  <a:schemeClr val="accent1"/>
                </a:outerShdw>
              </a:effectLst>
            </a:endParaRPr>
          </a:p>
        </p:txBody>
      </p:sp>
      <p:sp>
        <p:nvSpPr>
          <p:cNvPr id="7" name="Right Triangle 6">
            <a:extLst>
              <a:ext uri="{FF2B5EF4-FFF2-40B4-BE49-F238E27FC236}">
                <a16:creationId xmlns:a16="http://schemas.microsoft.com/office/drawing/2014/main" xmlns="" id="{D94EBEAF-6D53-4F37-85FE-7AA019530811}"/>
              </a:ext>
            </a:extLst>
          </p:cNvPr>
          <p:cNvSpPr/>
          <p:nvPr/>
        </p:nvSpPr>
        <p:spPr>
          <a:xfrm flipH="1">
            <a:off x="76565" y="120015"/>
            <a:ext cx="923951" cy="6198359"/>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xmlns="" id="{24E565A2-F792-427E-962F-CB430EC616B8}"/>
              </a:ext>
            </a:extLst>
          </p:cNvPr>
          <p:cNvSpPr/>
          <p:nvPr/>
        </p:nvSpPr>
        <p:spPr>
          <a:xfrm>
            <a:off x="76251" y="5671497"/>
            <a:ext cx="701559" cy="646877"/>
          </a:xfrm>
          <a:prstGeom prst="triangle">
            <a:avLst>
              <a:gd name="adj" fmla="val 5403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xmlns="" id="{6692AAC8-44C7-4BB3-8283-176B05F7420C}"/>
              </a:ext>
            </a:extLst>
          </p:cNvPr>
          <p:cNvSpPr/>
          <p:nvPr/>
        </p:nvSpPr>
        <p:spPr>
          <a:xfrm flipH="1" flipV="1">
            <a:off x="450829" y="5673989"/>
            <a:ext cx="549843" cy="1162240"/>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C16A3E47-3589-4AB1-A4EB-1A2BC2F152BC}"/>
              </a:ext>
            </a:extLst>
          </p:cNvPr>
          <p:cNvGrpSpPr/>
          <p:nvPr/>
        </p:nvGrpSpPr>
        <p:grpSpPr>
          <a:xfrm>
            <a:off x="1252559" y="55818"/>
            <a:ext cx="10647610" cy="299390"/>
            <a:chOff x="1252559" y="677610"/>
            <a:chExt cx="10647610" cy="299390"/>
          </a:xfrm>
        </p:grpSpPr>
        <p:grpSp>
          <p:nvGrpSpPr>
            <p:cNvPr id="11" name="Group 10">
              <a:extLst>
                <a:ext uri="{FF2B5EF4-FFF2-40B4-BE49-F238E27FC236}">
                  <a16:creationId xmlns:a16="http://schemas.microsoft.com/office/drawing/2014/main" xmlns="" id="{683A5525-05AE-4609-909B-EE42061701FA}"/>
                </a:ext>
              </a:extLst>
            </p:cNvPr>
            <p:cNvGrpSpPr/>
            <p:nvPr/>
          </p:nvGrpSpPr>
          <p:grpSpPr>
            <a:xfrm>
              <a:off x="1252559" y="677610"/>
              <a:ext cx="176685" cy="299390"/>
              <a:chOff x="1131610" y="713484"/>
              <a:chExt cx="176685" cy="299390"/>
            </a:xfrm>
          </p:grpSpPr>
          <p:sp>
            <p:nvSpPr>
              <p:cNvPr id="165" name="Oval 164">
                <a:extLst>
                  <a:ext uri="{FF2B5EF4-FFF2-40B4-BE49-F238E27FC236}">
                    <a16:creationId xmlns:a16="http://schemas.microsoft.com/office/drawing/2014/main" xmlns="" id="{84746F95-B48F-4C40-99FB-36DA840BAC56}"/>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0">
                <a:extLst>
                  <a:ext uri="{FF2B5EF4-FFF2-40B4-BE49-F238E27FC236}">
                    <a16:creationId xmlns:a16="http://schemas.microsoft.com/office/drawing/2014/main" xmlns="" id="{8A48AC03-C590-4B8A-9A38-5D986128F3E3}"/>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xmlns="" id="{7C45CFDD-547C-498E-970E-B1C7EFD0936A}"/>
                </a:ext>
              </a:extLst>
            </p:cNvPr>
            <p:cNvGrpSpPr/>
            <p:nvPr/>
          </p:nvGrpSpPr>
          <p:grpSpPr>
            <a:xfrm>
              <a:off x="1457871" y="677610"/>
              <a:ext cx="176685" cy="299390"/>
              <a:chOff x="1131610" y="713484"/>
              <a:chExt cx="176685" cy="299390"/>
            </a:xfrm>
          </p:grpSpPr>
          <p:sp>
            <p:nvSpPr>
              <p:cNvPr id="163" name="Oval 162">
                <a:extLst>
                  <a:ext uri="{FF2B5EF4-FFF2-40B4-BE49-F238E27FC236}">
                    <a16:creationId xmlns:a16="http://schemas.microsoft.com/office/drawing/2014/main" xmlns="" id="{2C55ED95-B7BC-4ADD-859D-0DA73B2729CE}"/>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Shape 158">
                <a:extLst>
                  <a:ext uri="{FF2B5EF4-FFF2-40B4-BE49-F238E27FC236}">
                    <a16:creationId xmlns:a16="http://schemas.microsoft.com/office/drawing/2014/main" xmlns="" id="{DC143197-47EC-4E17-9CF7-391EA26E57CA}"/>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97220474-38B5-4343-817F-08BF7551A862}"/>
                </a:ext>
              </a:extLst>
            </p:cNvPr>
            <p:cNvGrpSpPr/>
            <p:nvPr/>
          </p:nvGrpSpPr>
          <p:grpSpPr>
            <a:xfrm>
              <a:off x="1663183" y="677610"/>
              <a:ext cx="176685" cy="299390"/>
              <a:chOff x="1131610" y="713484"/>
              <a:chExt cx="176685" cy="299390"/>
            </a:xfrm>
          </p:grpSpPr>
          <p:sp>
            <p:nvSpPr>
              <p:cNvPr id="161" name="Oval 160">
                <a:extLst>
                  <a:ext uri="{FF2B5EF4-FFF2-40B4-BE49-F238E27FC236}">
                    <a16:creationId xmlns:a16="http://schemas.microsoft.com/office/drawing/2014/main" xmlns="" id="{5AABE696-C892-48FE-ADD9-B8F2CA2E9875}"/>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56">
                <a:extLst>
                  <a:ext uri="{FF2B5EF4-FFF2-40B4-BE49-F238E27FC236}">
                    <a16:creationId xmlns:a16="http://schemas.microsoft.com/office/drawing/2014/main" xmlns="" id="{4C4F3099-BA4D-4FC2-ADC7-0469BDD3739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B8D1AFA2-5C27-40D9-AB29-EDA41D0B41B1}"/>
                </a:ext>
              </a:extLst>
            </p:cNvPr>
            <p:cNvGrpSpPr/>
            <p:nvPr/>
          </p:nvGrpSpPr>
          <p:grpSpPr>
            <a:xfrm>
              <a:off x="1868495" y="677610"/>
              <a:ext cx="176685" cy="299390"/>
              <a:chOff x="1131610" y="713484"/>
              <a:chExt cx="176685" cy="299390"/>
            </a:xfrm>
          </p:grpSpPr>
          <p:sp>
            <p:nvSpPr>
              <p:cNvPr id="159" name="Oval 158">
                <a:extLst>
                  <a:ext uri="{FF2B5EF4-FFF2-40B4-BE49-F238E27FC236}">
                    <a16:creationId xmlns:a16="http://schemas.microsoft.com/office/drawing/2014/main" xmlns="" id="{97650843-2C5E-40F3-A88A-000F27FD366C}"/>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4">
                <a:extLst>
                  <a:ext uri="{FF2B5EF4-FFF2-40B4-BE49-F238E27FC236}">
                    <a16:creationId xmlns:a16="http://schemas.microsoft.com/office/drawing/2014/main" xmlns="" id="{8F224938-3F6A-4259-A70B-BC11573E303C}"/>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479BD294-BE18-4DAC-8359-B7BB317F8973}"/>
                </a:ext>
              </a:extLst>
            </p:cNvPr>
            <p:cNvGrpSpPr/>
            <p:nvPr/>
          </p:nvGrpSpPr>
          <p:grpSpPr>
            <a:xfrm>
              <a:off x="2073807" y="677610"/>
              <a:ext cx="176685" cy="299390"/>
              <a:chOff x="1131610" y="713484"/>
              <a:chExt cx="176685" cy="299390"/>
            </a:xfrm>
          </p:grpSpPr>
          <p:sp>
            <p:nvSpPr>
              <p:cNvPr id="157" name="Oval 156">
                <a:extLst>
                  <a:ext uri="{FF2B5EF4-FFF2-40B4-BE49-F238E27FC236}">
                    <a16:creationId xmlns:a16="http://schemas.microsoft.com/office/drawing/2014/main" xmlns="" id="{CD2CB433-F8C6-4FA9-8D98-B2D79936B6C9}"/>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52">
                <a:extLst>
                  <a:ext uri="{FF2B5EF4-FFF2-40B4-BE49-F238E27FC236}">
                    <a16:creationId xmlns:a16="http://schemas.microsoft.com/office/drawing/2014/main" xmlns="" id="{FC2FC984-AC39-4912-9A96-26D6678C8AB9}"/>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92948EB1-AE4E-4A78-B54E-B1047F13C2D3}"/>
                </a:ext>
              </a:extLst>
            </p:cNvPr>
            <p:cNvGrpSpPr/>
            <p:nvPr/>
          </p:nvGrpSpPr>
          <p:grpSpPr>
            <a:xfrm>
              <a:off x="2279119" y="677610"/>
              <a:ext cx="176685" cy="299390"/>
              <a:chOff x="1131610" y="713484"/>
              <a:chExt cx="176685" cy="299390"/>
            </a:xfrm>
          </p:grpSpPr>
          <p:sp>
            <p:nvSpPr>
              <p:cNvPr id="155" name="Oval 154">
                <a:extLst>
                  <a:ext uri="{FF2B5EF4-FFF2-40B4-BE49-F238E27FC236}">
                    <a16:creationId xmlns:a16="http://schemas.microsoft.com/office/drawing/2014/main" xmlns="" id="{EC43BEE1-0EC6-4553-A390-DB69ECF36757}"/>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0">
                <a:extLst>
                  <a:ext uri="{FF2B5EF4-FFF2-40B4-BE49-F238E27FC236}">
                    <a16:creationId xmlns:a16="http://schemas.microsoft.com/office/drawing/2014/main" xmlns="" id="{FF817096-58EC-44A9-9264-54AE116CE7BE}"/>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5B6DB8D1-C443-4C70-A84E-DD150BFB59E3}"/>
                </a:ext>
              </a:extLst>
            </p:cNvPr>
            <p:cNvGrpSpPr/>
            <p:nvPr/>
          </p:nvGrpSpPr>
          <p:grpSpPr>
            <a:xfrm>
              <a:off x="2484431" y="677610"/>
              <a:ext cx="176685" cy="299390"/>
              <a:chOff x="1131610" y="713484"/>
              <a:chExt cx="176685" cy="299390"/>
            </a:xfrm>
          </p:grpSpPr>
          <p:sp>
            <p:nvSpPr>
              <p:cNvPr id="153" name="Oval 152">
                <a:extLst>
                  <a:ext uri="{FF2B5EF4-FFF2-40B4-BE49-F238E27FC236}">
                    <a16:creationId xmlns:a16="http://schemas.microsoft.com/office/drawing/2014/main" xmlns="" id="{94259B99-3A54-4961-B3C0-8D5E2EBB2CFC}"/>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48">
                <a:extLst>
                  <a:ext uri="{FF2B5EF4-FFF2-40B4-BE49-F238E27FC236}">
                    <a16:creationId xmlns:a16="http://schemas.microsoft.com/office/drawing/2014/main" xmlns="" id="{E9B67B05-7F06-4335-BC22-04D3C1E235A1}"/>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xmlns="" id="{A663A25E-61B0-4647-8F69-61677B1AA101}"/>
                </a:ext>
              </a:extLst>
            </p:cNvPr>
            <p:cNvGrpSpPr/>
            <p:nvPr/>
          </p:nvGrpSpPr>
          <p:grpSpPr>
            <a:xfrm>
              <a:off x="2689743" y="677610"/>
              <a:ext cx="176685" cy="299390"/>
              <a:chOff x="1131610" y="713484"/>
              <a:chExt cx="176685" cy="299390"/>
            </a:xfrm>
          </p:grpSpPr>
          <p:sp>
            <p:nvSpPr>
              <p:cNvPr id="151" name="Oval 150">
                <a:extLst>
                  <a:ext uri="{FF2B5EF4-FFF2-40B4-BE49-F238E27FC236}">
                    <a16:creationId xmlns:a16="http://schemas.microsoft.com/office/drawing/2014/main" xmlns="" id="{45D1F4DE-5F6D-480F-839D-27A26E0E6DD9}"/>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146">
                <a:extLst>
                  <a:ext uri="{FF2B5EF4-FFF2-40B4-BE49-F238E27FC236}">
                    <a16:creationId xmlns:a16="http://schemas.microsoft.com/office/drawing/2014/main" xmlns="" id="{8BBDC0F1-BD43-414B-BF2A-17489F4BEE88}"/>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xmlns="" id="{91CAF925-BC95-43C6-9388-3A07B8939284}"/>
                </a:ext>
              </a:extLst>
            </p:cNvPr>
            <p:cNvGrpSpPr/>
            <p:nvPr/>
          </p:nvGrpSpPr>
          <p:grpSpPr>
            <a:xfrm>
              <a:off x="2895055" y="677610"/>
              <a:ext cx="176685" cy="299390"/>
              <a:chOff x="1131610" y="713484"/>
              <a:chExt cx="176685" cy="299390"/>
            </a:xfrm>
          </p:grpSpPr>
          <p:sp>
            <p:nvSpPr>
              <p:cNvPr id="149" name="Oval 148">
                <a:extLst>
                  <a:ext uri="{FF2B5EF4-FFF2-40B4-BE49-F238E27FC236}">
                    <a16:creationId xmlns:a16="http://schemas.microsoft.com/office/drawing/2014/main" xmlns="" id="{594DE757-D186-40CC-9318-4164BAF70017}"/>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4">
                <a:extLst>
                  <a:ext uri="{FF2B5EF4-FFF2-40B4-BE49-F238E27FC236}">
                    <a16:creationId xmlns:a16="http://schemas.microsoft.com/office/drawing/2014/main" xmlns="" id="{5A328A73-4924-4B15-BD3B-AC951FF8B21F}"/>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00E2A542-AB1F-45F1-BDFB-D49344EFB2EF}"/>
                </a:ext>
              </a:extLst>
            </p:cNvPr>
            <p:cNvGrpSpPr/>
            <p:nvPr/>
          </p:nvGrpSpPr>
          <p:grpSpPr>
            <a:xfrm>
              <a:off x="3100367" y="677610"/>
              <a:ext cx="176685" cy="299390"/>
              <a:chOff x="1131610" y="713484"/>
              <a:chExt cx="176685" cy="299390"/>
            </a:xfrm>
          </p:grpSpPr>
          <p:sp>
            <p:nvSpPr>
              <p:cNvPr id="147" name="Oval 146">
                <a:extLst>
                  <a:ext uri="{FF2B5EF4-FFF2-40B4-BE49-F238E27FC236}">
                    <a16:creationId xmlns:a16="http://schemas.microsoft.com/office/drawing/2014/main" xmlns="" id="{D58B9256-B5B9-4222-AE96-04C75710722E}"/>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2">
                <a:extLst>
                  <a:ext uri="{FF2B5EF4-FFF2-40B4-BE49-F238E27FC236}">
                    <a16:creationId xmlns:a16="http://schemas.microsoft.com/office/drawing/2014/main" xmlns="" id="{29E1AC68-101E-41BF-AE08-DD11CE5F256B}"/>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F89FAFAC-1710-48A2-BF02-01F113636C5F}"/>
                </a:ext>
              </a:extLst>
            </p:cNvPr>
            <p:cNvGrpSpPr/>
            <p:nvPr/>
          </p:nvGrpSpPr>
          <p:grpSpPr>
            <a:xfrm>
              <a:off x="3305679" y="677610"/>
              <a:ext cx="176685" cy="299390"/>
              <a:chOff x="1131610" y="713484"/>
              <a:chExt cx="176685" cy="299390"/>
            </a:xfrm>
          </p:grpSpPr>
          <p:sp>
            <p:nvSpPr>
              <p:cNvPr id="145" name="Oval 144">
                <a:extLst>
                  <a:ext uri="{FF2B5EF4-FFF2-40B4-BE49-F238E27FC236}">
                    <a16:creationId xmlns:a16="http://schemas.microsoft.com/office/drawing/2014/main" xmlns="" id="{08C5C471-2FA5-4BA1-B9D4-B4DCB85E580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Shape 140">
                <a:extLst>
                  <a:ext uri="{FF2B5EF4-FFF2-40B4-BE49-F238E27FC236}">
                    <a16:creationId xmlns:a16="http://schemas.microsoft.com/office/drawing/2014/main" xmlns="" id="{D21B59F9-EC2B-4CBD-BEFF-1D8B4CBA1967}"/>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62920597-0449-479E-82F0-D784073001C9}"/>
                </a:ext>
              </a:extLst>
            </p:cNvPr>
            <p:cNvGrpSpPr/>
            <p:nvPr/>
          </p:nvGrpSpPr>
          <p:grpSpPr>
            <a:xfrm>
              <a:off x="3510991" y="677610"/>
              <a:ext cx="176685" cy="299390"/>
              <a:chOff x="1131610" y="713484"/>
              <a:chExt cx="176685" cy="299390"/>
            </a:xfrm>
          </p:grpSpPr>
          <p:sp>
            <p:nvSpPr>
              <p:cNvPr id="143" name="Oval 142">
                <a:extLst>
                  <a:ext uri="{FF2B5EF4-FFF2-40B4-BE49-F238E27FC236}">
                    <a16:creationId xmlns:a16="http://schemas.microsoft.com/office/drawing/2014/main" xmlns="" id="{C07F2830-F4A5-40BC-8936-BB51F2029CA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38">
                <a:extLst>
                  <a:ext uri="{FF2B5EF4-FFF2-40B4-BE49-F238E27FC236}">
                    <a16:creationId xmlns:a16="http://schemas.microsoft.com/office/drawing/2014/main" xmlns="" id="{080C7ACD-B9FE-43DC-9AD6-3F684769F1B1}"/>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307AD660-422E-4AFD-ABD8-0751A01882C9}"/>
                </a:ext>
              </a:extLst>
            </p:cNvPr>
            <p:cNvGrpSpPr/>
            <p:nvPr/>
          </p:nvGrpSpPr>
          <p:grpSpPr>
            <a:xfrm>
              <a:off x="3716303" y="677610"/>
              <a:ext cx="176685" cy="299390"/>
              <a:chOff x="1131610" y="713484"/>
              <a:chExt cx="176685" cy="299390"/>
            </a:xfrm>
          </p:grpSpPr>
          <p:sp>
            <p:nvSpPr>
              <p:cNvPr id="141" name="Oval 140">
                <a:extLst>
                  <a:ext uri="{FF2B5EF4-FFF2-40B4-BE49-F238E27FC236}">
                    <a16:creationId xmlns:a16="http://schemas.microsoft.com/office/drawing/2014/main" xmlns="" id="{2E498E2F-83FC-4D7D-91AF-F78ACC4CAB59}"/>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36">
                <a:extLst>
                  <a:ext uri="{FF2B5EF4-FFF2-40B4-BE49-F238E27FC236}">
                    <a16:creationId xmlns:a16="http://schemas.microsoft.com/office/drawing/2014/main" xmlns="" id="{283003C0-7D8B-47A7-BED2-EE5B583BC90D}"/>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xmlns="" id="{3BDE63CD-8353-4FBC-88E1-529537289544}"/>
                </a:ext>
              </a:extLst>
            </p:cNvPr>
            <p:cNvGrpSpPr/>
            <p:nvPr/>
          </p:nvGrpSpPr>
          <p:grpSpPr>
            <a:xfrm>
              <a:off x="3921615" y="677610"/>
              <a:ext cx="176685" cy="299390"/>
              <a:chOff x="1131610" y="713484"/>
              <a:chExt cx="176685" cy="299390"/>
            </a:xfrm>
          </p:grpSpPr>
          <p:sp>
            <p:nvSpPr>
              <p:cNvPr id="139" name="Oval 138">
                <a:extLst>
                  <a:ext uri="{FF2B5EF4-FFF2-40B4-BE49-F238E27FC236}">
                    <a16:creationId xmlns:a16="http://schemas.microsoft.com/office/drawing/2014/main" xmlns="" id="{05A51318-C3E8-40CA-B014-8941CB61B79A}"/>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4">
                <a:extLst>
                  <a:ext uri="{FF2B5EF4-FFF2-40B4-BE49-F238E27FC236}">
                    <a16:creationId xmlns:a16="http://schemas.microsoft.com/office/drawing/2014/main" xmlns="" id="{4D17ACF0-360A-4DD4-A80C-446F299EAA24}"/>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xmlns="" id="{D8536A37-3D76-4F22-B457-216FFC4F521F}"/>
                </a:ext>
              </a:extLst>
            </p:cNvPr>
            <p:cNvGrpSpPr/>
            <p:nvPr/>
          </p:nvGrpSpPr>
          <p:grpSpPr>
            <a:xfrm>
              <a:off x="4126927" y="677610"/>
              <a:ext cx="176685" cy="299390"/>
              <a:chOff x="1131610" y="713484"/>
              <a:chExt cx="176685" cy="299390"/>
            </a:xfrm>
          </p:grpSpPr>
          <p:sp>
            <p:nvSpPr>
              <p:cNvPr id="137" name="Oval 136">
                <a:extLst>
                  <a:ext uri="{FF2B5EF4-FFF2-40B4-BE49-F238E27FC236}">
                    <a16:creationId xmlns:a16="http://schemas.microsoft.com/office/drawing/2014/main" xmlns="" id="{061F8D1F-2A71-409B-A8C6-1EFBB62F131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2">
                <a:extLst>
                  <a:ext uri="{FF2B5EF4-FFF2-40B4-BE49-F238E27FC236}">
                    <a16:creationId xmlns:a16="http://schemas.microsoft.com/office/drawing/2014/main" xmlns="" id="{04A842C1-FB65-4DD6-9B3F-57C7260D8927}"/>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A1063E98-07EF-42B2-9B63-1AA813E83619}"/>
                </a:ext>
              </a:extLst>
            </p:cNvPr>
            <p:cNvGrpSpPr/>
            <p:nvPr/>
          </p:nvGrpSpPr>
          <p:grpSpPr>
            <a:xfrm>
              <a:off x="4332239" y="677610"/>
              <a:ext cx="176685" cy="299390"/>
              <a:chOff x="1131610" y="713484"/>
              <a:chExt cx="176685" cy="299390"/>
            </a:xfrm>
          </p:grpSpPr>
          <p:sp>
            <p:nvSpPr>
              <p:cNvPr id="135" name="Oval 134">
                <a:extLst>
                  <a:ext uri="{FF2B5EF4-FFF2-40B4-BE49-F238E27FC236}">
                    <a16:creationId xmlns:a16="http://schemas.microsoft.com/office/drawing/2014/main" xmlns="" id="{BB3E83B7-18D6-4F08-B550-607B21C42B82}"/>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0">
                <a:extLst>
                  <a:ext uri="{FF2B5EF4-FFF2-40B4-BE49-F238E27FC236}">
                    <a16:creationId xmlns:a16="http://schemas.microsoft.com/office/drawing/2014/main" xmlns="" id="{5758FCB5-72F1-4A0A-9362-87DA78F87365}"/>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6CF03051-0C30-4D24-A305-07B08B24EC21}"/>
                </a:ext>
              </a:extLst>
            </p:cNvPr>
            <p:cNvGrpSpPr/>
            <p:nvPr/>
          </p:nvGrpSpPr>
          <p:grpSpPr>
            <a:xfrm>
              <a:off x="4537551" y="677610"/>
              <a:ext cx="176685" cy="299390"/>
              <a:chOff x="1131610" y="713484"/>
              <a:chExt cx="176685" cy="299390"/>
            </a:xfrm>
          </p:grpSpPr>
          <p:sp>
            <p:nvSpPr>
              <p:cNvPr id="133" name="Oval 132">
                <a:extLst>
                  <a:ext uri="{FF2B5EF4-FFF2-40B4-BE49-F238E27FC236}">
                    <a16:creationId xmlns:a16="http://schemas.microsoft.com/office/drawing/2014/main" xmlns="" id="{928CDBFD-12D9-4275-ACB1-B82F4B32101D}"/>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28">
                <a:extLst>
                  <a:ext uri="{FF2B5EF4-FFF2-40B4-BE49-F238E27FC236}">
                    <a16:creationId xmlns:a16="http://schemas.microsoft.com/office/drawing/2014/main" xmlns="" id="{F6AAB5D9-EB28-4C3C-8432-8409C202BDC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xmlns="" id="{D0A2C3FB-AB55-4372-BDC2-AD02E5A71621}"/>
                </a:ext>
              </a:extLst>
            </p:cNvPr>
            <p:cNvGrpSpPr/>
            <p:nvPr/>
          </p:nvGrpSpPr>
          <p:grpSpPr>
            <a:xfrm>
              <a:off x="4742863" y="677610"/>
              <a:ext cx="176685" cy="299390"/>
              <a:chOff x="1131610" y="713484"/>
              <a:chExt cx="176685" cy="299390"/>
            </a:xfrm>
          </p:grpSpPr>
          <p:sp>
            <p:nvSpPr>
              <p:cNvPr id="131" name="Oval 130">
                <a:extLst>
                  <a:ext uri="{FF2B5EF4-FFF2-40B4-BE49-F238E27FC236}">
                    <a16:creationId xmlns:a16="http://schemas.microsoft.com/office/drawing/2014/main" xmlns="" id="{C05A9E8F-B987-4560-A137-E9CE828ADE7F}"/>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26">
                <a:extLst>
                  <a:ext uri="{FF2B5EF4-FFF2-40B4-BE49-F238E27FC236}">
                    <a16:creationId xmlns:a16="http://schemas.microsoft.com/office/drawing/2014/main" xmlns="" id="{558D05A6-AB20-4D95-B4AF-45782F15A4E5}"/>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91000E38-B198-4882-B374-D70EA0727AB4}"/>
                </a:ext>
              </a:extLst>
            </p:cNvPr>
            <p:cNvGrpSpPr/>
            <p:nvPr/>
          </p:nvGrpSpPr>
          <p:grpSpPr>
            <a:xfrm>
              <a:off x="4948175" y="677610"/>
              <a:ext cx="176685" cy="299390"/>
              <a:chOff x="1131610" y="713484"/>
              <a:chExt cx="176685" cy="299390"/>
            </a:xfrm>
          </p:grpSpPr>
          <p:sp>
            <p:nvSpPr>
              <p:cNvPr id="129" name="Oval 128">
                <a:extLst>
                  <a:ext uri="{FF2B5EF4-FFF2-40B4-BE49-F238E27FC236}">
                    <a16:creationId xmlns:a16="http://schemas.microsoft.com/office/drawing/2014/main" xmlns="" id="{E34E614E-1999-4059-B180-0A7DB49EC2BD}"/>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4">
                <a:extLst>
                  <a:ext uri="{FF2B5EF4-FFF2-40B4-BE49-F238E27FC236}">
                    <a16:creationId xmlns:a16="http://schemas.microsoft.com/office/drawing/2014/main" xmlns="" id="{D64E3090-1152-4B13-91EB-10BDBAE5B648}"/>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xmlns="" id="{BEEC7292-29C1-480E-A4CB-628F33F90676}"/>
                </a:ext>
              </a:extLst>
            </p:cNvPr>
            <p:cNvGrpSpPr/>
            <p:nvPr/>
          </p:nvGrpSpPr>
          <p:grpSpPr>
            <a:xfrm>
              <a:off x="5153487" y="677610"/>
              <a:ext cx="176685" cy="299390"/>
              <a:chOff x="1131610" y="713484"/>
              <a:chExt cx="176685" cy="299390"/>
            </a:xfrm>
          </p:grpSpPr>
          <p:sp>
            <p:nvSpPr>
              <p:cNvPr id="127" name="Oval 126">
                <a:extLst>
                  <a:ext uri="{FF2B5EF4-FFF2-40B4-BE49-F238E27FC236}">
                    <a16:creationId xmlns:a16="http://schemas.microsoft.com/office/drawing/2014/main" xmlns="" id="{A158D4E8-BAA0-4204-9506-D795CCB1488B}"/>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122">
                <a:extLst>
                  <a:ext uri="{FF2B5EF4-FFF2-40B4-BE49-F238E27FC236}">
                    <a16:creationId xmlns:a16="http://schemas.microsoft.com/office/drawing/2014/main" xmlns="" id="{A49AB471-E47D-475B-80C2-6B1A511F3D5F}"/>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xmlns="" id="{CCC45512-2C9D-4C0F-B026-165DC3D2A5D0}"/>
                </a:ext>
              </a:extLst>
            </p:cNvPr>
            <p:cNvGrpSpPr/>
            <p:nvPr/>
          </p:nvGrpSpPr>
          <p:grpSpPr>
            <a:xfrm>
              <a:off x="5358799" y="677610"/>
              <a:ext cx="176685" cy="299390"/>
              <a:chOff x="1131610" y="713484"/>
              <a:chExt cx="176685" cy="299390"/>
            </a:xfrm>
          </p:grpSpPr>
          <p:sp>
            <p:nvSpPr>
              <p:cNvPr id="125" name="Oval 124">
                <a:extLst>
                  <a:ext uri="{FF2B5EF4-FFF2-40B4-BE49-F238E27FC236}">
                    <a16:creationId xmlns:a16="http://schemas.microsoft.com/office/drawing/2014/main" xmlns="" id="{03210793-0E56-4570-A802-E2F1CD3423D6}"/>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0">
                <a:extLst>
                  <a:ext uri="{FF2B5EF4-FFF2-40B4-BE49-F238E27FC236}">
                    <a16:creationId xmlns:a16="http://schemas.microsoft.com/office/drawing/2014/main" xmlns="" id="{5DA29C29-758D-4388-8F7F-59C3B0B56A38}"/>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F66AE823-F069-4806-8E41-C919BBA911F1}"/>
                </a:ext>
              </a:extLst>
            </p:cNvPr>
            <p:cNvGrpSpPr/>
            <p:nvPr/>
          </p:nvGrpSpPr>
          <p:grpSpPr>
            <a:xfrm>
              <a:off x="5564111" y="677610"/>
              <a:ext cx="176685" cy="299390"/>
              <a:chOff x="1131610" y="713484"/>
              <a:chExt cx="176685" cy="299390"/>
            </a:xfrm>
          </p:grpSpPr>
          <p:sp>
            <p:nvSpPr>
              <p:cNvPr id="123" name="Oval 122">
                <a:extLst>
                  <a:ext uri="{FF2B5EF4-FFF2-40B4-BE49-F238E27FC236}">
                    <a16:creationId xmlns:a16="http://schemas.microsoft.com/office/drawing/2014/main" xmlns="" id="{3AEB38D7-E2DB-4750-AA15-B650469CB4B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18">
                <a:extLst>
                  <a:ext uri="{FF2B5EF4-FFF2-40B4-BE49-F238E27FC236}">
                    <a16:creationId xmlns:a16="http://schemas.microsoft.com/office/drawing/2014/main" xmlns="" id="{69A76945-C42B-4E7A-B8F2-44819D47F2C2}"/>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xmlns="" id="{9AE54D10-A2CD-471D-A3A5-A594EDCCFB3F}"/>
                </a:ext>
              </a:extLst>
            </p:cNvPr>
            <p:cNvGrpSpPr/>
            <p:nvPr/>
          </p:nvGrpSpPr>
          <p:grpSpPr>
            <a:xfrm>
              <a:off x="5769423" y="677610"/>
              <a:ext cx="176685" cy="299390"/>
              <a:chOff x="1131610" y="713484"/>
              <a:chExt cx="176685" cy="299390"/>
            </a:xfrm>
          </p:grpSpPr>
          <p:sp>
            <p:nvSpPr>
              <p:cNvPr id="121" name="Oval 120">
                <a:extLst>
                  <a:ext uri="{FF2B5EF4-FFF2-40B4-BE49-F238E27FC236}">
                    <a16:creationId xmlns:a16="http://schemas.microsoft.com/office/drawing/2014/main" xmlns="" id="{2ECDCE45-17B1-45AA-81A5-3ED065F14F42}"/>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16">
                <a:extLst>
                  <a:ext uri="{FF2B5EF4-FFF2-40B4-BE49-F238E27FC236}">
                    <a16:creationId xmlns:a16="http://schemas.microsoft.com/office/drawing/2014/main" xmlns="" id="{84D4C3B8-89BC-4EB0-B316-CE8DCD53B7DA}"/>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xmlns="" id="{85EE370E-21D8-4919-BEC4-60E1D5A146AD}"/>
                </a:ext>
              </a:extLst>
            </p:cNvPr>
            <p:cNvGrpSpPr/>
            <p:nvPr/>
          </p:nvGrpSpPr>
          <p:grpSpPr>
            <a:xfrm>
              <a:off x="5974735" y="677610"/>
              <a:ext cx="176685" cy="299390"/>
              <a:chOff x="1131610" y="713484"/>
              <a:chExt cx="176685" cy="299390"/>
            </a:xfrm>
          </p:grpSpPr>
          <p:sp>
            <p:nvSpPr>
              <p:cNvPr id="119" name="Oval 118">
                <a:extLst>
                  <a:ext uri="{FF2B5EF4-FFF2-40B4-BE49-F238E27FC236}">
                    <a16:creationId xmlns:a16="http://schemas.microsoft.com/office/drawing/2014/main" xmlns="" id="{E27D3005-14F7-41C3-ABAA-A6DA40D69185}"/>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4">
                <a:extLst>
                  <a:ext uri="{FF2B5EF4-FFF2-40B4-BE49-F238E27FC236}">
                    <a16:creationId xmlns:a16="http://schemas.microsoft.com/office/drawing/2014/main" xmlns="" id="{C077A35C-C15C-4BA7-886B-03793A68C159}"/>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7157501E-BD89-41E2-9DFC-D6DF1FF967A2}"/>
                </a:ext>
              </a:extLst>
            </p:cNvPr>
            <p:cNvGrpSpPr/>
            <p:nvPr/>
          </p:nvGrpSpPr>
          <p:grpSpPr>
            <a:xfrm>
              <a:off x="6180047" y="677610"/>
              <a:ext cx="176685" cy="299390"/>
              <a:chOff x="1131610" y="713484"/>
              <a:chExt cx="176685" cy="299390"/>
            </a:xfrm>
          </p:grpSpPr>
          <p:sp>
            <p:nvSpPr>
              <p:cNvPr id="117" name="Oval 116">
                <a:extLst>
                  <a:ext uri="{FF2B5EF4-FFF2-40B4-BE49-F238E27FC236}">
                    <a16:creationId xmlns:a16="http://schemas.microsoft.com/office/drawing/2014/main" xmlns="" id="{1FB85951-8A7B-42E9-87B1-7E6DE6456A6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2">
                <a:extLst>
                  <a:ext uri="{FF2B5EF4-FFF2-40B4-BE49-F238E27FC236}">
                    <a16:creationId xmlns:a16="http://schemas.microsoft.com/office/drawing/2014/main" xmlns="" id="{589D6E81-3ED3-49A4-8DD7-B9703A9AD57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xmlns="" id="{18874103-386F-4A60-860B-1107AFBA34AB}"/>
                </a:ext>
              </a:extLst>
            </p:cNvPr>
            <p:cNvGrpSpPr/>
            <p:nvPr/>
          </p:nvGrpSpPr>
          <p:grpSpPr>
            <a:xfrm>
              <a:off x="6385359" y="677610"/>
              <a:ext cx="176685" cy="299390"/>
              <a:chOff x="1131610" y="713484"/>
              <a:chExt cx="176685" cy="299390"/>
            </a:xfrm>
          </p:grpSpPr>
          <p:sp>
            <p:nvSpPr>
              <p:cNvPr id="115" name="Oval 114">
                <a:extLst>
                  <a:ext uri="{FF2B5EF4-FFF2-40B4-BE49-F238E27FC236}">
                    <a16:creationId xmlns:a16="http://schemas.microsoft.com/office/drawing/2014/main" xmlns="" id="{A0829397-BEEF-4937-A3F6-E53E675BEEED}"/>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0">
                <a:extLst>
                  <a:ext uri="{FF2B5EF4-FFF2-40B4-BE49-F238E27FC236}">
                    <a16:creationId xmlns:a16="http://schemas.microsoft.com/office/drawing/2014/main" xmlns="" id="{5A774541-8B02-4422-8F84-4BB8AB0CD54C}"/>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xmlns="" id="{B126B999-2F77-4777-90A1-80F4BBFB9738}"/>
                </a:ext>
              </a:extLst>
            </p:cNvPr>
            <p:cNvGrpSpPr/>
            <p:nvPr/>
          </p:nvGrpSpPr>
          <p:grpSpPr>
            <a:xfrm>
              <a:off x="6590671" y="677610"/>
              <a:ext cx="176685" cy="299390"/>
              <a:chOff x="1131610" y="713484"/>
              <a:chExt cx="176685" cy="299390"/>
            </a:xfrm>
          </p:grpSpPr>
          <p:sp>
            <p:nvSpPr>
              <p:cNvPr id="113" name="Oval 112">
                <a:extLst>
                  <a:ext uri="{FF2B5EF4-FFF2-40B4-BE49-F238E27FC236}">
                    <a16:creationId xmlns:a16="http://schemas.microsoft.com/office/drawing/2014/main" xmlns="" id="{6DAC60EE-DF05-47D5-A816-1AA390D3317D}"/>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08">
                <a:extLst>
                  <a:ext uri="{FF2B5EF4-FFF2-40B4-BE49-F238E27FC236}">
                    <a16:creationId xmlns:a16="http://schemas.microsoft.com/office/drawing/2014/main" xmlns="" id="{5F3C1793-36CE-4559-942F-7B4C13691DAE}"/>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E80416AD-812F-4432-8F14-813B982A487C}"/>
                </a:ext>
              </a:extLst>
            </p:cNvPr>
            <p:cNvGrpSpPr/>
            <p:nvPr/>
          </p:nvGrpSpPr>
          <p:grpSpPr>
            <a:xfrm>
              <a:off x="6795983" y="677610"/>
              <a:ext cx="176685" cy="299390"/>
              <a:chOff x="1131610" y="713484"/>
              <a:chExt cx="176685" cy="299390"/>
            </a:xfrm>
          </p:grpSpPr>
          <p:sp>
            <p:nvSpPr>
              <p:cNvPr id="111" name="Oval 110">
                <a:extLst>
                  <a:ext uri="{FF2B5EF4-FFF2-40B4-BE49-F238E27FC236}">
                    <a16:creationId xmlns:a16="http://schemas.microsoft.com/office/drawing/2014/main" xmlns="" id="{5F0E9877-7E6F-4799-8F33-AA9FD8E449DB}"/>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06">
                <a:extLst>
                  <a:ext uri="{FF2B5EF4-FFF2-40B4-BE49-F238E27FC236}">
                    <a16:creationId xmlns:a16="http://schemas.microsoft.com/office/drawing/2014/main" xmlns="" id="{A0AB4100-AEDC-426E-ADAC-AD905A8AA4C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xmlns="" id="{A0523C92-35D0-4D23-A735-6CED4013A5F9}"/>
                </a:ext>
              </a:extLst>
            </p:cNvPr>
            <p:cNvGrpSpPr/>
            <p:nvPr/>
          </p:nvGrpSpPr>
          <p:grpSpPr>
            <a:xfrm>
              <a:off x="7001295" y="677610"/>
              <a:ext cx="176685" cy="299390"/>
              <a:chOff x="1131610" y="713484"/>
              <a:chExt cx="176685" cy="299390"/>
            </a:xfrm>
          </p:grpSpPr>
          <p:sp>
            <p:nvSpPr>
              <p:cNvPr id="109" name="Oval 108">
                <a:extLst>
                  <a:ext uri="{FF2B5EF4-FFF2-40B4-BE49-F238E27FC236}">
                    <a16:creationId xmlns:a16="http://schemas.microsoft.com/office/drawing/2014/main" xmlns="" id="{8DBFEED6-7D21-4293-A1CD-D1AA7F2F10D4}"/>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4">
                <a:extLst>
                  <a:ext uri="{FF2B5EF4-FFF2-40B4-BE49-F238E27FC236}">
                    <a16:creationId xmlns:a16="http://schemas.microsoft.com/office/drawing/2014/main" xmlns="" id="{510DE5A0-E99B-460B-B06F-D3A8BE74DB14}"/>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xmlns="" id="{1C852F69-489B-4335-924E-FCCB296859F3}"/>
                </a:ext>
              </a:extLst>
            </p:cNvPr>
            <p:cNvGrpSpPr/>
            <p:nvPr/>
          </p:nvGrpSpPr>
          <p:grpSpPr>
            <a:xfrm>
              <a:off x="7206607" y="677610"/>
              <a:ext cx="176685" cy="299390"/>
              <a:chOff x="1131610" y="713484"/>
              <a:chExt cx="176685" cy="299390"/>
            </a:xfrm>
          </p:grpSpPr>
          <p:sp>
            <p:nvSpPr>
              <p:cNvPr id="107" name="Oval 106">
                <a:extLst>
                  <a:ext uri="{FF2B5EF4-FFF2-40B4-BE49-F238E27FC236}">
                    <a16:creationId xmlns:a16="http://schemas.microsoft.com/office/drawing/2014/main" xmlns="" id="{2BFDB989-478F-4D2A-BA67-7A6404094B16}"/>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2">
                <a:extLst>
                  <a:ext uri="{FF2B5EF4-FFF2-40B4-BE49-F238E27FC236}">
                    <a16:creationId xmlns:a16="http://schemas.microsoft.com/office/drawing/2014/main" xmlns="" id="{AA6478E5-A2DC-4010-98C2-10826824938E}"/>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3F196F1A-1B50-4941-994A-F217169D62E6}"/>
                </a:ext>
              </a:extLst>
            </p:cNvPr>
            <p:cNvGrpSpPr/>
            <p:nvPr/>
          </p:nvGrpSpPr>
          <p:grpSpPr>
            <a:xfrm>
              <a:off x="7411919" y="677610"/>
              <a:ext cx="176685" cy="299390"/>
              <a:chOff x="1131610" y="713484"/>
              <a:chExt cx="176685" cy="299390"/>
            </a:xfrm>
          </p:grpSpPr>
          <p:sp>
            <p:nvSpPr>
              <p:cNvPr id="105" name="Oval 104">
                <a:extLst>
                  <a:ext uri="{FF2B5EF4-FFF2-40B4-BE49-F238E27FC236}">
                    <a16:creationId xmlns:a16="http://schemas.microsoft.com/office/drawing/2014/main" xmlns="" id="{8D499B44-4501-4DD0-9B46-D57A83A0BA55}"/>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0">
                <a:extLst>
                  <a:ext uri="{FF2B5EF4-FFF2-40B4-BE49-F238E27FC236}">
                    <a16:creationId xmlns:a16="http://schemas.microsoft.com/office/drawing/2014/main" xmlns="" id="{7FAD97F6-9915-4235-ABC1-8D91081E8D93}"/>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xmlns="" id="{F2903EFC-129D-4187-A93E-01A7469A9B07}"/>
                </a:ext>
              </a:extLst>
            </p:cNvPr>
            <p:cNvGrpSpPr/>
            <p:nvPr/>
          </p:nvGrpSpPr>
          <p:grpSpPr>
            <a:xfrm>
              <a:off x="7617231" y="677610"/>
              <a:ext cx="176685" cy="299390"/>
              <a:chOff x="1131610" y="713484"/>
              <a:chExt cx="176685" cy="299390"/>
            </a:xfrm>
          </p:grpSpPr>
          <p:sp>
            <p:nvSpPr>
              <p:cNvPr id="103" name="Oval 102">
                <a:extLst>
                  <a:ext uri="{FF2B5EF4-FFF2-40B4-BE49-F238E27FC236}">
                    <a16:creationId xmlns:a16="http://schemas.microsoft.com/office/drawing/2014/main" xmlns="" id="{A9E5154A-076F-48A7-96B2-D2E1E8EBF77C}"/>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98">
                <a:extLst>
                  <a:ext uri="{FF2B5EF4-FFF2-40B4-BE49-F238E27FC236}">
                    <a16:creationId xmlns:a16="http://schemas.microsoft.com/office/drawing/2014/main" xmlns="" id="{BF814C4D-DFBC-41BE-87FB-CD5B1556A9B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xmlns="" id="{10CE357F-E488-4510-A8E9-2A7946E3025F}"/>
                </a:ext>
              </a:extLst>
            </p:cNvPr>
            <p:cNvGrpSpPr/>
            <p:nvPr/>
          </p:nvGrpSpPr>
          <p:grpSpPr>
            <a:xfrm>
              <a:off x="7822543" y="677610"/>
              <a:ext cx="176685" cy="299390"/>
              <a:chOff x="1131610" y="713484"/>
              <a:chExt cx="176685" cy="299390"/>
            </a:xfrm>
          </p:grpSpPr>
          <p:sp>
            <p:nvSpPr>
              <p:cNvPr id="101" name="Oval 100">
                <a:extLst>
                  <a:ext uri="{FF2B5EF4-FFF2-40B4-BE49-F238E27FC236}">
                    <a16:creationId xmlns:a16="http://schemas.microsoft.com/office/drawing/2014/main" xmlns="" id="{CF3C9267-7602-415D-8D61-D3140F0D6596}"/>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96">
                <a:extLst>
                  <a:ext uri="{FF2B5EF4-FFF2-40B4-BE49-F238E27FC236}">
                    <a16:creationId xmlns:a16="http://schemas.microsoft.com/office/drawing/2014/main" xmlns="" id="{F8FAF245-C700-40F0-821C-C8CA87F02D51}"/>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DC7F0A0A-6C57-490D-A604-9E6B7BA9C75D}"/>
                </a:ext>
              </a:extLst>
            </p:cNvPr>
            <p:cNvGrpSpPr/>
            <p:nvPr/>
          </p:nvGrpSpPr>
          <p:grpSpPr>
            <a:xfrm>
              <a:off x="8027855" y="677610"/>
              <a:ext cx="176685" cy="299390"/>
              <a:chOff x="1131610" y="713484"/>
              <a:chExt cx="176685" cy="299390"/>
            </a:xfrm>
          </p:grpSpPr>
          <p:sp>
            <p:nvSpPr>
              <p:cNvPr id="99" name="Oval 98">
                <a:extLst>
                  <a:ext uri="{FF2B5EF4-FFF2-40B4-BE49-F238E27FC236}">
                    <a16:creationId xmlns:a16="http://schemas.microsoft.com/office/drawing/2014/main" xmlns="" id="{183B2217-5FFA-4242-9E6E-731648E7A2A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4">
                <a:extLst>
                  <a:ext uri="{FF2B5EF4-FFF2-40B4-BE49-F238E27FC236}">
                    <a16:creationId xmlns:a16="http://schemas.microsoft.com/office/drawing/2014/main" xmlns="" id="{AF67B3DC-5CF7-44E0-B13B-BBC5A3D496C7}"/>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xmlns="" id="{3F07016D-0DF6-4F5E-9FAE-B01D67AD01B3}"/>
                </a:ext>
              </a:extLst>
            </p:cNvPr>
            <p:cNvGrpSpPr/>
            <p:nvPr/>
          </p:nvGrpSpPr>
          <p:grpSpPr>
            <a:xfrm>
              <a:off x="8233167" y="677610"/>
              <a:ext cx="176685" cy="299390"/>
              <a:chOff x="1131610" y="713484"/>
              <a:chExt cx="176685" cy="299390"/>
            </a:xfrm>
          </p:grpSpPr>
          <p:sp>
            <p:nvSpPr>
              <p:cNvPr id="97" name="Oval 96">
                <a:extLst>
                  <a:ext uri="{FF2B5EF4-FFF2-40B4-BE49-F238E27FC236}">
                    <a16:creationId xmlns:a16="http://schemas.microsoft.com/office/drawing/2014/main" xmlns="" id="{63AD3CB4-6617-4618-83AF-DE1926135E13}"/>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2">
                <a:extLst>
                  <a:ext uri="{FF2B5EF4-FFF2-40B4-BE49-F238E27FC236}">
                    <a16:creationId xmlns:a16="http://schemas.microsoft.com/office/drawing/2014/main" xmlns="" id="{24E95564-B8BB-4641-8200-37DBC361A677}"/>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xmlns="" id="{FCF73B79-0CF7-44AB-8CA1-AEFE04249673}"/>
                </a:ext>
              </a:extLst>
            </p:cNvPr>
            <p:cNvGrpSpPr/>
            <p:nvPr/>
          </p:nvGrpSpPr>
          <p:grpSpPr>
            <a:xfrm>
              <a:off x="8438479" y="677610"/>
              <a:ext cx="176685" cy="299390"/>
              <a:chOff x="1131610" y="713484"/>
              <a:chExt cx="176685" cy="299390"/>
            </a:xfrm>
          </p:grpSpPr>
          <p:sp>
            <p:nvSpPr>
              <p:cNvPr id="95" name="Oval 94">
                <a:extLst>
                  <a:ext uri="{FF2B5EF4-FFF2-40B4-BE49-F238E27FC236}">
                    <a16:creationId xmlns:a16="http://schemas.microsoft.com/office/drawing/2014/main" xmlns="" id="{2CCD5332-3C2B-4B2B-80AF-42CDC41F61C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0">
                <a:extLst>
                  <a:ext uri="{FF2B5EF4-FFF2-40B4-BE49-F238E27FC236}">
                    <a16:creationId xmlns:a16="http://schemas.microsoft.com/office/drawing/2014/main" xmlns="" id="{83B26056-8D86-4E0F-A479-14312EECAE4E}"/>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E1A13FF-01E7-4140-9187-E767B6702477}"/>
                </a:ext>
              </a:extLst>
            </p:cNvPr>
            <p:cNvGrpSpPr/>
            <p:nvPr/>
          </p:nvGrpSpPr>
          <p:grpSpPr>
            <a:xfrm>
              <a:off x="8643791" y="677610"/>
              <a:ext cx="176685" cy="299390"/>
              <a:chOff x="1131610" y="713484"/>
              <a:chExt cx="176685" cy="299390"/>
            </a:xfrm>
          </p:grpSpPr>
          <p:sp>
            <p:nvSpPr>
              <p:cNvPr id="93" name="Oval 92">
                <a:extLst>
                  <a:ext uri="{FF2B5EF4-FFF2-40B4-BE49-F238E27FC236}">
                    <a16:creationId xmlns:a16="http://schemas.microsoft.com/office/drawing/2014/main" xmlns="" id="{0BEA0852-A408-43D6-AA7D-A8289B98323C}"/>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88">
                <a:extLst>
                  <a:ext uri="{FF2B5EF4-FFF2-40B4-BE49-F238E27FC236}">
                    <a16:creationId xmlns:a16="http://schemas.microsoft.com/office/drawing/2014/main" xmlns="" id="{80170119-8AAC-4BBF-BD7B-F5D5B3BA6B4F}"/>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xmlns="" id="{69B605E8-0D7B-492F-BCFE-A34C538CDCD8}"/>
                </a:ext>
              </a:extLst>
            </p:cNvPr>
            <p:cNvGrpSpPr/>
            <p:nvPr/>
          </p:nvGrpSpPr>
          <p:grpSpPr>
            <a:xfrm>
              <a:off x="8849103" y="677610"/>
              <a:ext cx="176685" cy="299390"/>
              <a:chOff x="1131610" y="713484"/>
              <a:chExt cx="176685" cy="299390"/>
            </a:xfrm>
          </p:grpSpPr>
          <p:sp>
            <p:nvSpPr>
              <p:cNvPr id="91" name="Oval 90">
                <a:extLst>
                  <a:ext uri="{FF2B5EF4-FFF2-40B4-BE49-F238E27FC236}">
                    <a16:creationId xmlns:a16="http://schemas.microsoft.com/office/drawing/2014/main" xmlns="" id="{EBB28BA4-9107-43B9-A31C-CA41A30DC7A3}"/>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86">
                <a:extLst>
                  <a:ext uri="{FF2B5EF4-FFF2-40B4-BE49-F238E27FC236}">
                    <a16:creationId xmlns:a16="http://schemas.microsoft.com/office/drawing/2014/main" xmlns="" id="{FF6DD930-9236-4CBC-980E-D5B90A12A544}"/>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xmlns="" id="{B382B461-16D5-4A85-8908-440006ED3D56}"/>
                </a:ext>
              </a:extLst>
            </p:cNvPr>
            <p:cNvGrpSpPr/>
            <p:nvPr/>
          </p:nvGrpSpPr>
          <p:grpSpPr>
            <a:xfrm>
              <a:off x="9054415" y="677610"/>
              <a:ext cx="176685" cy="299390"/>
              <a:chOff x="1131610" y="713484"/>
              <a:chExt cx="176685" cy="299390"/>
            </a:xfrm>
          </p:grpSpPr>
          <p:sp>
            <p:nvSpPr>
              <p:cNvPr id="89" name="Oval 88">
                <a:extLst>
                  <a:ext uri="{FF2B5EF4-FFF2-40B4-BE49-F238E27FC236}">
                    <a16:creationId xmlns:a16="http://schemas.microsoft.com/office/drawing/2014/main" xmlns="" id="{7B071B6B-A343-4BB7-A2E8-C4AEBA581C33}"/>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4">
                <a:extLst>
                  <a:ext uri="{FF2B5EF4-FFF2-40B4-BE49-F238E27FC236}">
                    <a16:creationId xmlns:a16="http://schemas.microsoft.com/office/drawing/2014/main" xmlns="" id="{047680FB-22EC-4F7A-8238-A1B78B4A58E0}"/>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29D65DC7-9E43-417F-BC0F-5229F78F5716}"/>
                </a:ext>
              </a:extLst>
            </p:cNvPr>
            <p:cNvGrpSpPr/>
            <p:nvPr/>
          </p:nvGrpSpPr>
          <p:grpSpPr>
            <a:xfrm>
              <a:off x="9259727" y="677610"/>
              <a:ext cx="176685" cy="299390"/>
              <a:chOff x="1131610" y="713484"/>
              <a:chExt cx="176685" cy="299390"/>
            </a:xfrm>
          </p:grpSpPr>
          <p:sp>
            <p:nvSpPr>
              <p:cNvPr id="87" name="Oval 86">
                <a:extLst>
                  <a:ext uri="{FF2B5EF4-FFF2-40B4-BE49-F238E27FC236}">
                    <a16:creationId xmlns:a16="http://schemas.microsoft.com/office/drawing/2014/main" xmlns="" id="{8E769A0A-2079-42C2-BC86-B4B409F1BF83}"/>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2">
                <a:extLst>
                  <a:ext uri="{FF2B5EF4-FFF2-40B4-BE49-F238E27FC236}">
                    <a16:creationId xmlns:a16="http://schemas.microsoft.com/office/drawing/2014/main" xmlns="" id="{1495A6D8-3A57-477F-AB57-EFE128157802}"/>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xmlns="" id="{D80C562F-1415-47C7-9548-B7481547161B}"/>
                </a:ext>
              </a:extLst>
            </p:cNvPr>
            <p:cNvGrpSpPr/>
            <p:nvPr/>
          </p:nvGrpSpPr>
          <p:grpSpPr>
            <a:xfrm>
              <a:off x="9465039" y="677610"/>
              <a:ext cx="176685" cy="299390"/>
              <a:chOff x="1131610" y="713484"/>
              <a:chExt cx="176685" cy="299390"/>
            </a:xfrm>
          </p:grpSpPr>
          <p:sp>
            <p:nvSpPr>
              <p:cNvPr id="85" name="Oval 84">
                <a:extLst>
                  <a:ext uri="{FF2B5EF4-FFF2-40B4-BE49-F238E27FC236}">
                    <a16:creationId xmlns:a16="http://schemas.microsoft.com/office/drawing/2014/main" xmlns="" id="{12A1E8A6-3613-409C-A1AC-84734553F9E7}"/>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0">
                <a:extLst>
                  <a:ext uri="{FF2B5EF4-FFF2-40B4-BE49-F238E27FC236}">
                    <a16:creationId xmlns:a16="http://schemas.microsoft.com/office/drawing/2014/main" xmlns="" id="{0CACF92D-781D-4254-9CD9-FB09E8576698}"/>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xmlns="" id="{9BE704C8-915F-4A9C-BA14-A82CAF82DDDB}"/>
                </a:ext>
              </a:extLst>
            </p:cNvPr>
            <p:cNvGrpSpPr/>
            <p:nvPr/>
          </p:nvGrpSpPr>
          <p:grpSpPr>
            <a:xfrm>
              <a:off x="9670351" y="677610"/>
              <a:ext cx="176685" cy="299390"/>
              <a:chOff x="1131610" y="713484"/>
              <a:chExt cx="176685" cy="299390"/>
            </a:xfrm>
          </p:grpSpPr>
          <p:sp>
            <p:nvSpPr>
              <p:cNvPr id="83" name="Oval 82">
                <a:extLst>
                  <a:ext uri="{FF2B5EF4-FFF2-40B4-BE49-F238E27FC236}">
                    <a16:creationId xmlns:a16="http://schemas.microsoft.com/office/drawing/2014/main" xmlns="" id="{207F44B7-B661-4C61-BC3B-51E140D1A2D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78">
                <a:extLst>
                  <a:ext uri="{FF2B5EF4-FFF2-40B4-BE49-F238E27FC236}">
                    <a16:creationId xmlns:a16="http://schemas.microsoft.com/office/drawing/2014/main" xmlns="" id="{1652379D-3FE1-4004-9F54-198E6AD9293E}"/>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475943F3-D7B6-4CC4-9A9F-7BF054CB7FA7}"/>
                </a:ext>
              </a:extLst>
            </p:cNvPr>
            <p:cNvGrpSpPr/>
            <p:nvPr/>
          </p:nvGrpSpPr>
          <p:grpSpPr>
            <a:xfrm>
              <a:off x="9875663" y="677610"/>
              <a:ext cx="176685" cy="299390"/>
              <a:chOff x="1131610" y="713484"/>
              <a:chExt cx="176685" cy="299390"/>
            </a:xfrm>
          </p:grpSpPr>
          <p:sp>
            <p:nvSpPr>
              <p:cNvPr id="81" name="Oval 80">
                <a:extLst>
                  <a:ext uri="{FF2B5EF4-FFF2-40B4-BE49-F238E27FC236}">
                    <a16:creationId xmlns:a16="http://schemas.microsoft.com/office/drawing/2014/main" xmlns="" id="{A125EC90-7699-466A-83EB-B228FFFE6339}"/>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76">
                <a:extLst>
                  <a:ext uri="{FF2B5EF4-FFF2-40B4-BE49-F238E27FC236}">
                    <a16:creationId xmlns:a16="http://schemas.microsoft.com/office/drawing/2014/main" xmlns="" id="{B129EDB6-21BA-4DEE-B63E-FB7CAE6F73A3}"/>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xmlns="" id="{D6C33F24-1B59-4C1F-AD48-CAA86EBFB70F}"/>
                </a:ext>
              </a:extLst>
            </p:cNvPr>
            <p:cNvGrpSpPr/>
            <p:nvPr/>
          </p:nvGrpSpPr>
          <p:grpSpPr>
            <a:xfrm>
              <a:off x="10080975" y="677610"/>
              <a:ext cx="176685" cy="299390"/>
              <a:chOff x="1131610" y="713484"/>
              <a:chExt cx="176685" cy="299390"/>
            </a:xfrm>
          </p:grpSpPr>
          <p:sp>
            <p:nvSpPr>
              <p:cNvPr id="79" name="Oval 78">
                <a:extLst>
                  <a:ext uri="{FF2B5EF4-FFF2-40B4-BE49-F238E27FC236}">
                    <a16:creationId xmlns:a16="http://schemas.microsoft.com/office/drawing/2014/main" xmlns="" id="{7ED0F50F-89D1-4A9D-881D-D9ED796B4AB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4">
                <a:extLst>
                  <a:ext uri="{FF2B5EF4-FFF2-40B4-BE49-F238E27FC236}">
                    <a16:creationId xmlns:a16="http://schemas.microsoft.com/office/drawing/2014/main" xmlns="" id="{89287F5A-65F7-415E-87EE-BC733B28D494}"/>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xmlns="" id="{E8ED2844-27AB-46A6-BA67-F840641471A0}"/>
                </a:ext>
              </a:extLst>
            </p:cNvPr>
            <p:cNvGrpSpPr/>
            <p:nvPr/>
          </p:nvGrpSpPr>
          <p:grpSpPr>
            <a:xfrm>
              <a:off x="10286287" y="677610"/>
              <a:ext cx="176685" cy="299390"/>
              <a:chOff x="1131610" y="713484"/>
              <a:chExt cx="176685" cy="299390"/>
            </a:xfrm>
          </p:grpSpPr>
          <p:sp>
            <p:nvSpPr>
              <p:cNvPr id="77" name="Oval 76">
                <a:extLst>
                  <a:ext uri="{FF2B5EF4-FFF2-40B4-BE49-F238E27FC236}">
                    <a16:creationId xmlns:a16="http://schemas.microsoft.com/office/drawing/2014/main" xmlns="" id="{51EAA8AD-E644-4EA3-8D9D-8AEF3C5C17E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2">
                <a:extLst>
                  <a:ext uri="{FF2B5EF4-FFF2-40B4-BE49-F238E27FC236}">
                    <a16:creationId xmlns:a16="http://schemas.microsoft.com/office/drawing/2014/main" xmlns="" id="{B89159A8-E25A-4F18-A96B-0FFAAA5B5AF7}"/>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4B6B6D4F-038F-4B11-9FB5-ECB290071F5F}"/>
                </a:ext>
              </a:extLst>
            </p:cNvPr>
            <p:cNvGrpSpPr/>
            <p:nvPr/>
          </p:nvGrpSpPr>
          <p:grpSpPr>
            <a:xfrm>
              <a:off x="10491599" y="677610"/>
              <a:ext cx="176685" cy="299390"/>
              <a:chOff x="1131610" y="713484"/>
              <a:chExt cx="176685" cy="299390"/>
            </a:xfrm>
          </p:grpSpPr>
          <p:sp>
            <p:nvSpPr>
              <p:cNvPr id="75" name="Oval 74">
                <a:extLst>
                  <a:ext uri="{FF2B5EF4-FFF2-40B4-BE49-F238E27FC236}">
                    <a16:creationId xmlns:a16="http://schemas.microsoft.com/office/drawing/2014/main" xmlns="" id="{41A355D9-C9B5-4467-B588-BF45F4EBDCAB}"/>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0">
                <a:extLst>
                  <a:ext uri="{FF2B5EF4-FFF2-40B4-BE49-F238E27FC236}">
                    <a16:creationId xmlns:a16="http://schemas.microsoft.com/office/drawing/2014/main" xmlns="" id="{A154DFD6-1189-4AD2-A6D4-77DBEBAB0965}"/>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xmlns="" id="{161676C5-26AE-4F70-A727-6A21CC4262F6}"/>
                </a:ext>
              </a:extLst>
            </p:cNvPr>
            <p:cNvGrpSpPr/>
            <p:nvPr/>
          </p:nvGrpSpPr>
          <p:grpSpPr>
            <a:xfrm>
              <a:off x="10696911" y="677610"/>
              <a:ext cx="176685" cy="299390"/>
              <a:chOff x="1131610" y="713484"/>
              <a:chExt cx="176685" cy="299390"/>
            </a:xfrm>
          </p:grpSpPr>
          <p:sp>
            <p:nvSpPr>
              <p:cNvPr id="73" name="Oval 72">
                <a:extLst>
                  <a:ext uri="{FF2B5EF4-FFF2-40B4-BE49-F238E27FC236}">
                    <a16:creationId xmlns:a16="http://schemas.microsoft.com/office/drawing/2014/main" xmlns="" id="{3A50BA2F-8165-4E15-862F-0EC0AC3FE2FF}"/>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68">
                <a:extLst>
                  <a:ext uri="{FF2B5EF4-FFF2-40B4-BE49-F238E27FC236}">
                    <a16:creationId xmlns:a16="http://schemas.microsoft.com/office/drawing/2014/main" xmlns="" id="{81A11369-1C08-405F-A263-110411C19F74}"/>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xmlns="" id="{8D5BE0E3-5B46-481D-A49C-36B535C0A540}"/>
                </a:ext>
              </a:extLst>
            </p:cNvPr>
            <p:cNvGrpSpPr/>
            <p:nvPr/>
          </p:nvGrpSpPr>
          <p:grpSpPr>
            <a:xfrm>
              <a:off x="10902223" y="677610"/>
              <a:ext cx="176685" cy="299390"/>
              <a:chOff x="1131610" y="713484"/>
              <a:chExt cx="176685" cy="299390"/>
            </a:xfrm>
          </p:grpSpPr>
          <p:sp>
            <p:nvSpPr>
              <p:cNvPr id="71" name="Oval 70">
                <a:extLst>
                  <a:ext uri="{FF2B5EF4-FFF2-40B4-BE49-F238E27FC236}">
                    <a16:creationId xmlns:a16="http://schemas.microsoft.com/office/drawing/2014/main" xmlns="" id="{ADD3E791-266D-48AA-8178-06F8E1A9A837}"/>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66">
                <a:extLst>
                  <a:ext uri="{FF2B5EF4-FFF2-40B4-BE49-F238E27FC236}">
                    <a16:creationId xmlns:a16="http://schemas.microsoft.com/office/drawing/2014/main" xmlns="" id="{653B4BFC-8348-4388-AF26-0D07769D0140}"/>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4F56337C-B63A-4A6B-AEBF-0096289D3AC8}"/>
                </a:ext>
              </a:extLst>
            </p:cNvPr>
            <p:cNvGrpSpPr/>
            <p:nvPr/>
          </p:nvGrpSpPr>
          <p:grpSpPr>
            <a:xfrm>
              <a:off x="11107535" y="677610"/>
              <a:ext cx="176685" cy="299390"/>
              <a:chOff x="1131610" y="713484"/>
              <a:chExt cx="176685" cy="299390"/>
            </a:xfrm>
          </p:grpSpPr>
          <p:sp>
            <p:nvSpPr>
              <p:cNvPr id="69" name="Oval 68">
                <a:extLst>
                  <a:ext uri="{FF2B5EF4-FFF2-40B4-BE49-F238E27FC236}">
                    <a16:creationId xmlns:a16="http://schemas.microsoft.com/office/drawing/2014/main" xmlns="" id="{47EC2829-5B7D-4890-9814-71BFA374E84D}"/>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4">
                <a:extLst>
                  <a:ext uri="{FF2B5EF4-FFF2-40B4-BE49-F238E27FC236}">
                    <a16:creationId xmlns:a16="http://schemas.microsoft.com/office/drawing/2014/main" xmlns="" id="{2B615623-91B1-4178-AB9A-F7708AC2D488}"/>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xmlns="" id="{279FEA08-CFB7-4B85-AF56-9C79CC9408A7}"/>
                </a:ext>
              </a:extLst>
            </p:cNvPr>
            <p:cNvGrpSpPr/>
            <p:nvPr/>
          </p:nvGrpSpPr>
          <p:grpSpPr>
            <a:xfrm>
              <a:off x="11312847" y="677610"/>
              <a:ext cx="176685" cy="299390"/>
              <a:chOff x="1131610" y="713484"/>
              <a:chExt cx="176685" cy="299390"/>
            </a:xfrm>
          </p:grpSpPr>
          <p:sp>
            <p:nvSpPr>
              <p:cNvPr id="67" name="Oval 66">
                <a:extLst>
                  <a:ext uri="{FF2B5EF4-FFF2-40B4-BE49-F238E27FC236}">
                    <a16:creationId xmlns:a16="http://schemas.microsoft.com/office/drawing/2014/main" xmlns="" id="{1E4AB1C2-A0D2-44F8-85B8-A9389F2A78E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163">
                <a:extLst>
                  <a:ext uri="{FF2B5EF4-FFF2-40B4-BE49-F238E27FC236}">
                    <a16:creationId xmlns:a16="http://schemas.microsoft.com/office/drawing/2014/main" xmlns="" id="{503712C0-4A81-45D3-A87F-74E023067DF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xmlns="" id="{D3C2E154-18E6-4FC0-A38C-E85A90B874DE}"/>
                </a:ext>
              </a:extLst>
            </p:cNvPr>
            <p:cNvGrpSpPr/>
            <p:nvPr/>
          </p:nvGrpSpPr>
          <p:grpSpPr>
            <a:xfrm>
              <a:off x="11518159" y="677610"/>
              <a:ext cx="176685" cy="299390"/>
              <a:chOff x="1131610" y="713484"/>
              <a:chExt cx="176685" cy="299390"/>
            </a:xfrm>
          </p:grpSpPr>
          <p:sp>
            <p:nvSpPr>
              <p:cNvPr id="65" name="Oval 64">
                <a:extLst>
                  <a:ext uri="{FF2B5EF4-FFF2-40B4-BE49-F238E27FC236}">
                    <a16:creationId xmlns:a16="http://schemas.microsoft.com/office/drawing/2014/main" xmlns="" id="{82F0D85B-3AE0-4745-B4F1-0E1AFC0DBF18}"/>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166">
                <a:extLst>
                  <a:ext uri="{FF2B5EF4-FFF2-40B4-BE49-F238E27FC236}">
                    <a16:creationId xmlns:a16="http://schemas.microsoft.com/office/drawing/2014/main" xmlns="" id="{1343D2D2-E509-49F0-AA36-354B1F796E96}"/>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871A5B1-0F6F-4456-ACBC-EC2DB590B21D}"/>
                </a:ext>
              </a:extLst>
            </p:cNvPr>
            <p:cNvGrpSpPr/>
            <p:nvPr/>
          </p:nvGrpSpPr>
          <p:grpSpPr>
            <a:xfrm>
              <a:off x="11723484" y="677610"/>
              <a:ext cx="176685" cy="299390"/>
              <a:chOff x="1131610" y="713484"/>
              <a:chExt cx="176685" cy="299390"/>
            </a:xfrm>
          </p:grpSpPr>
          <p:sp>
            <p:nvSpPr>
              <p:cNvPr id="63" name="Oval 62">
                <a:extLst>
                  <a:ext uri="{FF2B5EF4-FFF2-40B4-BE49-F238E27FC236}">
                    <a16:creationId xmlns:a16="http://schemas.microsoft.com/office/drawing/2014/main" xmlns="" id="{DD360CF9-AB62-4CFD-AC9E-5D55040869D1}"/>
                  </a:ext>
                </a:extLst>
              </p:cNvPr>
              <p:cNvSpPr/>
              <p:nvPr/>
            </p:nvSpPr>
            <p:spPr>
              <a:xfrm>
                <a:off x="1131610" y="895644"/>
                <a:ext cx="117230" cy="1172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169">
                <a:extLst>
                  <a:ext uri="{FF2B5EF4-FFF2-40B4-BE49-F238E27FC236}">
                    <a16:creationId xmlns:a16="http://schemas.microsoft.com/office/drawing/2014/main" xmlns="" id="{57786031-6B45-4411-B50D-EB5EEB7C154A}"/>
                  </a:ext>
                </a:extLst>
              </p:cNvPr>
              <p:cNvSpPr/>
              <p:nvPr/>
            </p:nvSpPr>
            <p:spPr>
              <a:xfrm>
                <a:off x="1181686" y="713484"/>
                <a:ext cx="126609" cy="222018"/>
              </a:xfrm>
              <a:custGeom>
                <a:avLst/>
                <a:gdLst>
                  <a:gd name="connsiteX0" fmla="*/ 0 w 126609"/>
                  <a:gd name="connsiteY0" fmla="*/ 222018 h 222018"/>
                  <a:gd name="connsiteX1" fmla="*/ 21102 w 126609"/>
                  <a:gd name="connsiteY1" fmla="*/ 95408 h 222018"/>
                  <a:gd name="connsiteX2" fmla="*/ 77372 w 126609"/>
                  <a:gd name="connsiteY2" fmla="*/ 3968 h 222018"/>
                  <a:gd name="connsiteX3" fmla="*/ 126609 w 126609"/>
                  <a:gd name="connsiteY3" fmla="*/ 25070 h 222018"/>
                </a:gdLst>
                <a:ahLst/>
                <a:cxnLst>
                  <a:cxn ang="0">
                    <a:pos x="connsiteX0" y="connsiteY0"/>
                  </a:cxn>
                  <a:cxn ang="0">
                    <a:pos x="connsiteX1" y="connsiteY1"/>
                  </a:cxn>
                  <a:cxn ang="0">
                    <a:pos x="connsiteX2" y="connsiteY2"/>
                  </a:cxn>
                  <a:cxn ang="0">
                    <a:pos x="connsiteX3" y="connsiteY3"/>
                  </a:cxn>
                </a:cxnLst>
                <a:rect l="l" t="t" r="r" b="b"/>
                <a:pathLst>
                  <a:path w="126609" h="222018">
                    <a:moveTo>
                      <a:pt x="0" y="222018"/>
                    </a:moveTo>
                    <a:cubicBezTo>
                      <a:pt x="4103" y="176884"/>
                      <a:pt x="8207" y="131750"/>
                      <a:pt x="21102" y="95408"/>
                    </a:cubicBezTo>
                    <a:cubicBezTo>
                      <a:pt x="33997" y="59066"/>
                      <a:pt x="59788" y="15691"/>
                      <a:pt x="77372" y="3968"/>
                    </a:cubicBezTo>
                    <a:cubicBezTo>
                      <a:pt x="94956" y="-7755"/>
                      <a:pt x="110782" y="8657"/>
                      <a:pt x="126609" y="25070"/>
                    </a:cubicBezTo>
                  </a:path>
                </a:pathLst>
              </a:custGeom>
              <a:noFill/>
              <a:ln w="38100">
                <a:gradFill>
                  <a:gsLst>
                    <a:gs pos="0">
                      <a:schemeClr val="bg1"/>
                    </a:gs>
                    <a:gs pos="25000">
                      <a:schemeClr val="bg1">
                        <a:lumMod val="50000"/>
                      </a:schemeClr>
                    </a:gs>
                    <a:gs pos="46000">
                      <a:schemeClr val="bg1"/>
                    </a:gs>
                    <a:gs pos="6908">
                      <a:schemeClr val="tx1">
                        <a:lumMod val="75000"/>
                        <a:lumOff val="25000"/>
                      </a:schemeClr>
                    </a:gs>
                    <a:gs pos="88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0" name="TextBox 169"/>
          <p:cNvSpPr txBox="1"/>
          <p:nvPr/>
        </p:nvSpPr>
        <p:spPr>
          <a:xfrm>
            <a:off x="3029363" y="434540"/>
            <a:ext cx="7943864" cy="707886"/>
          </a:xfrm>
          <a:prstGeom prst="rect">
            <a:avLst/>
          </a:prstGeom>
          <a:solidFill>
            <a:srgbClr val="990099"/>
          </a:solidFill>
        </p:spPr>
        <p:txBody>
          <a:bodyPr wrap="square" rtlCol="0">
            <a:spAutoFit/>
          </a:bodyPr>
          <a:lstStyle/>
          <a:p>
            <a:pPr algn="ctr"/>
            <a:r>
              <a:rPr lang="en-GB" sz="4000" smtClean="0">
                <a:solidFill>
                  <a:schemeClr val="bg1"/>
                </a:solidFill>
                <a:latin typeface="Century" panose="02040604050505020304" pitchFamily="18" charset="0"/>
              </a:rPr>
              <a:t>All </a:t>
            </a:r>
            <a:r>
              <a:rPr lang="en-GB" sz="4000" dirty="0" smtClean="0">
                <a:solidFill>
                  <a:schemeClr val="bg1"/>
                </a:solidFill>
                <a:latin typeface="Century" panose="02040604050505020304" pitchFamily="18" charset="0"/>
              </a:rPr>
              <a:t>the World’s a Stage [Poem]</a:t>
            </a:r>
            <a:endParaRPr lang="en-GB" sz="4000" dirty="0">
              <a:solidFill>
                <a:schemeClr val="bg1"/>
              </a:solidFill>
              <a:latin typeface="Century" panose="02040604050505020304" pitchFamily="18" charset="0"/>
            </a:endParaRPr>
          </a:p>
        </p:txBody>
      </p:sp>
      <p:sp>
        <p:nvSpPr>
          <p:cNvPr id="171" name="TextBox 170"/>
          <p:cNvSpPr txBox="1"/>
          <p:nvPr/>
        </p:nvSpPr>
        <p:spPr>
          <a:xfrm>
            <a:off x="8233167" y="1528549"/>
            <a:ext cx="3461677" cy="461665"/>
          </a:xfrm>
          <a:prstGeom prst="rect">
            <a:avLst/>
          </a:prstGeom>
          <a:solidFill>
            <a:srgbClr val="0070C0"/>
          </a:solidFill>
        </p:spPr>
        <p:txBody>
          <a:bodyPr wrap="square" rtlCol="0">
            <a:spAutoFit/>
          </a:bodyPr>
          <a:lstStyle/>
          <a:p>
            <a:r>
              <a:rPr lang="en-GB" sz="2400" i="1" dirty="0" smtClean="0">
                <a:solidFill>
                  <a:schemeClr val="bg1"/>
                </a:solidFill>
                <a:latin typeface="Century" panose="02040604050505020304" pitchFamily="18" charset="0"/>
              </a:rPr>
              <a:t>-William Shakespeare</a:t>
            </a:r>
            <a:endParaRPr lang="en-GB" sz="2400" i="1" dirty="0">
              <a:solidFill>
                <a:schemeClr val="bg1"/>
              </a:solidFill>
              <a:latin typeface="Century" panose="02040604050505020304" pitchFamily="18" charset="0"/>
            </a:endParaRPr>
          </a:p>
        </p:txBody>
      </p:sp>
    </p:spTree>
    <p:extLst>
      <p:ext uri="{BB962C8B-B14F-4D97-AF65-F5344CB8AC3E}">
        <p14:creationId xmlns:p14="http://schemas.microsoft.com/office/powerpoint/2010/main" val="42053273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726181" y="79983"/>
            <a:ext cx="2606722" cy="461665"/>
          </a:xfrm>
          <a:prstGeom prst="rect">
            <a:avLst/>
          </a:prstGeom>
          <a:solidFill>
            <a:schemeClr val="accent2"/>
          </a:solidFill>
        </p:spPr>
        <p:txBody>
          <a:bodyPr wrap="square" rtlCol="0">
            <a:spAutoFit/>
          </a:bodyPr>
          <a:lstStyle/>
          <a:p>
            <a:pPr algn="ctr"/>
            <a:r>
              <a:rPr lang="en-GB" sz="2400" dirty="0" smtClean="0">
                <a:solidFill>
                  <a:schemeClr val="bg1"/>
                </a:solidFill>
                <a:latin typeface="Lucida Bright" panose="02040603070505020404" pitchFamily="18" charset="0"/>
                <a:cs typeface="Lucida Bright" panose="02040603070505020404" pitchFamily="18" charset="0"/>
              </a:rPr>
              <a:t>In Pictures: </a:t>
            </a:r>
            <a:endParaRPr lang="en-GB" sz="2400" dirty="0">
              <a:solidFill>
                <a:schemeClr val="bg1"/>
              </a:solidFill>
              <a:latin typeface="Lucida Bright" panose="02040603070505020404" pitchFamily="18" charset="0"/>
              <a:cs typeface="Lucida Bright" panose="02040603070505020404" pitchFamily="18" charset="0"/>
            </a:endParaRPr>
          </a:p>
        </p:txBody>
      </p:sp>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l="12483" t="26517" r="38535" b="14597"/>
          <a:stretch/>
        </p:blipFill>
        <p:spPr>
          <a:xfrm>
            <a:off x="726180" y="527117"/>
            <a:ext cx="5347073" cy="3330054"/>
          </a:xfrm>
          <a:prstGeom prst="rect">
            <a:avLst/>
          </a:prstGeom>
        </p:spPr>
      </p:pic>
      <p:pic>
        <p:nvPicPr>
          <p:cNvPr id="69" name="Picture 68"/>
          <p:cNvPicPr>
            <a:picLocks noChangeAspect="1"/>
          </p:cNvPicPr>
          <p:nvPr/>
        </p:nvPicPr>
        <p:blipFill rotWithShape="1">
          <a:blip r:embed="rId3">
            <a:extLst>
              <a:ext uri="{28A0092B-C50C-407E-A947-70E740481C1C}">
                <a14:useLocalDpi xmlns:a14="http://schemas.microsoft.com/office/drawing/2010/main" val="0"/>
              </a:ext>
            </a:extLst>
          </a:blip>
          <a:srcRect l="12619" t="8660" r="12618" b="7356"/>
          <a:stretch/>
        </p:blipFill>
        <p:spPr>
          <a:xfrm>
            <a:off x="6359856" y="434497"/>
            <a:ext cx="5832143" cy="3255284"/>
          </a:xfrm>
          <a:prstGeom prst="rect">
            <a:avLst/>
          </a:prstGeom>
        </p:spPr>
      </p:pic>
      <p:pic>
        <p:nvPicPr>
          <p:cNvPr id="71" name="Picture 70"/>
          <p:cNvPicPr>
            <a:picLocks noChangeAspect="1"/>
          </p:cNvPicPr>
          <p:nvPr/>
        </p:nvPicPr>
        <p:blipFill rotWithShape="1">
          <a:blip r:embed="rId4">
            <a:extLst>
              <a:ext uri="{28A0092B-C50C-407E-A947-70E740481C1C}">
                <a14:useLocalDpi xmlns:a14="http://schemas.microsoft.com/office/drawing/2010/main" val="0"/>
              </a:ext>
            </a:extLst>
          </a:blip>
          <a:srcRect l="12212" t="7693" r="12076" b="8804"/>
          <a:stretch/>
        </p:blipFill>
        <p:spPr>
          <a:xfrm>
            <a:off x="575435" y="3828357"/>
            <a:ext cx="5784422" cy="2964759"/>
          </a:xfrm>
          <a:prstGeom prst="rect">
            <a:avLst/>
          </a:prstGeom>
        </p:spPr>
      </p:pic>
      <p:pic>
        <p:nvPicPr>
          <p:cNvPr id="72" name="Picture 71"/>
          <p:cNvPicPr>
            <a:picLocks noChangeAspect="1"/>
          </p:cNvPicPr>
          <p:nvPr/>
        </p:nvPicPr>
        <p:blipFill rotWithShape="1">
          <a:blip r:embed="rId5">
            <a:extLst>
              <a:ext uri="{28A0092B-C50C-407E-A947-70E740481C1C}">
                <a14:useLocalDpi xmlns:a14="http://schemas.microsoft.com/office/drawing/2010/main" val="0"/>
              </a:ext>
            </a:extLst>
          </a:blip>
          <a:srcRect l="16554" t="7452" r="13162" b="11459"/>
          <a:stretch/>
        </p:blipFill>
        <p:spPr>
          <a:xfrm>
            <a:off x="6496231" y="3773765"/>
            <a:ext cx="5677469" cy="3116437"/>
          </a:xfrm>
          <a:prstGeom prst="rect">
            <a:avLst/>
          </a:prstGeom>
        </p:spPr>
      </p:pic>
    </p:spTree>
    <p:extLst>
      <p:ext uri="{BB962C8B-B14F-4D97-AF65-F5344CB8AC3E}">
        <p14:creationId xmlns:p14="http://schemas.microsoft.com/office/powerpoint/2010/main" val="402240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ppt_x"/>
                                          </p:val>
                                        </p:tav>
                                        <p:tav tm="100000">
                                          <p:val>
                                            <p:strVal val="#ppt_x"/>
                                          </p:val>
                                        </p:tav>
                                      </p:tavLst>
                                    </p:anim>
                                    <p:anim calcmode="lin" valueType="num">
                                      <p:cBhvr additive="base">
                                        <p:cTn id="2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ppt_x"/>
                                          </p:val>
                                        </p:tav>
                                        <p:tav tm="100000">
                                          <p:val>
                                            <p:strVal val="#ppt_x"/>
                                          </p:val>
                                        </p:tav>
                                      </p:tavLst>
                                    </p:anim>
                                    <p:anim calcmode="lin" valueType="num">
                                      <p:cBhvr additive="base">
                                        <p:cTn id="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l="13975" t="7934" r="16689" b="7839"/>
          <a:stretch/>
        </p:blipFill>
        <p:spPr>
          <a:xfrm>
            <a:off x="445530" y="79983"/>
            <a:ext cx="5941621" cy="3606932"/>
          </a:xfrm>
          <a:prstGeom prst="rect">
            <a:avLst/>
          </a:prstGeom>
        </p:spPr>
      </p:pic>
      <p:pic>
        <p:nvPicPr>
          <p:cNvPr id="69" name="Picture 68"/>
          <p:cNvPicPr>
            <a:picLocks noChangeAspect="1"/>
          </p:cNvPicPr>
          <p:nvPr/>
        </p:nvPicPr>
        <p:blipFill rotWithShape="1">
          <a:blip r:embed="rId3">
            <a:extLst>
              <a:ext uri="{28A0092B-C50C-407E-A947-70E740481C1C}">
                <a14:useLocalDpi xmlns:a14="http://schemas.microsoft.com/office/drawing/2010/main" val="0"/>
              </a:ext>
            </a:extLst>
          </a:blip>
          <a:srcRect l="14383" t="8175" r="12754" b="9528"/>
          <a:stretch/>
        </p:blipFill>
        <p:spPr>
          <a:xfrm>
            <a:off x="6387151" y="79983"/>
            <a:ext cx="5804849" cy="3930258"/>
          </a:xfrm>
          <a:prstGeom prst="rect">
            <a:avLst/>
          </a:prstGeom>
        </p:spPr>
      </p:pic>
      <p:pic>
        <p:nvPicPr>
          <p:cNvPr id="71" name="Picture 70"/>
          <p:cNvPicPr>
            <a:picLocks noChangeAspect="1"/>
          </p:cNvPicPr>
          <p:nvPr/>
        </p:nvPicPr>
        <p:blipFill rotWithShape="1">
          <a:blip r:embed="rId4">
            <a:extLst>
              <a:ext uri="{28A0092B-C50C-407E-A947-70E740481C1C}">
                <a14:useLocalDpi xmlns:a14="http://schemas.microsoft.com/office/drawing/2010/main" val="0"/>
              </a:ext>
            </a:extLst>
          </a:blip>
          <a:srcRect l="16554" t="8417" r="14382" b="9046"/>
          <a:stretch/>
        </p:blipFill>
        <p:spPr>
          <a:xfrm>
            <a:off x="1692322" y="3905909"/>
            <a:ext cx="6946710" cy="2908472"/>
          </a:xfrm>
          <a:prstGeom prst="rect">
            <a:avLst/>
          </a:prstGeom>
        </p:spPr>
      </p:pic>
    </p:spTree>
    <p:extLst>
      <p:ext uri="{BB962C8B-B14F-4D97-AF65-F5344CB8AC3E}">
        <p14:creationId xmlns:p14="http://schemas.microsoft.com/office/powerpoint/2010/main" val="21806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ppt_x"/>
                                          </p:val>
                                        </p:tav>
                                        <p:tav tm="100000">
                                          <p:val>
                                            <p:strVal val="#ppt_x"/>
                                          </p:val>
                                        </p:tav>
                                      </p:tavLst>
                                    </p:anim>
                                    <p:anim calcmode="lin" valueType="num">
                                      <p:cBhvr additive="base">
                                        <p:cTn id="2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726181" y="79983"/>
            <a:ext cx="2606722" cy="461665"/>
          </a:xfrm>
          <a:prstGeom prst="rect">
            <a:avLst/>
          </a:prstGeom>
          <a:solidFill>
            <a:schemeClr val="accent2"/>
          </a:solidFill>
        </p:spPr>
        <p:txBody>
          <a:bodyPr wrap="square" rtlCol="0">
            <a:spAutoFit/>
          </a:bodyPr>
          <a:lstStyle/>
          <a:p>
            <a:pPr algn="ctr"/>
            <a:r>
              <a:rPr lang="en-GB" sz="2400" dirty="0" smtClean="0">
                <a:solidFill>
                  <a:schemeClr val="bg1"/>
                </a:solidFill>
                <a:latin typeface="Lucida Bright" panose="02040603070505020404" pitchFamily="18" charset="0"/>
                <a:cs typeface="Lucida Bright" panose="02040603070505020404" pitchFamily="18" charset="0"/>
              </a:rPr>
              <a:t>In Pictures: </a:t>
            </a:r>
            <a:endParaRPr lang="en-GB" sz="2400" dirty="0">
              <a:solidFill>
                <a:schemeClr val="bg1"/>
              </a:solidFill>
              <a:latin typeface="Lucida Bright" panose="02040603070505020404" pitchFamily="18" charset="0"/>
              <a:cs typeface="Lucida Bright" panose="02040603070505020404" pitchFamily="18" charset="0"/>
            </a:endParaRPr>
          </a:p>
        </p:txBody>
      </p:sp>
      <p:pic>
        <p:nvPicPr>
          <p:cNvPr id="66" name="Picture 65"/>
          <p:cNvPicPr>
            <a:picLocks noChangeAspect="1"/>
          </p:cNvPicPr>
          <p:nvPr/>
        </p:nvPicPr>
        <p:blipFill rotWithShape="1">
          <a:blip r:embed="rId2">
            <a:extLst>
              <a:ext uri="{28A0092B-C50C-407E-A947-70E740481C1C}">
                <a14:useLocalDpi xmlns:a14="http://schemas.microsoft.com/office/drawing/2010/main" val="0"/>
              </a:ext>
            </a:extLst>
          </a:blip>
          <a:srcRect l="13297" t="25552" r="38399" b="18458"/>
          <a:stretch/>
        </p:blipFill>
        <p:spPr>
          <a:xfrm>
            <a:off x="726181" y="721514"/>
            <a:ext cx="11297497" cy="6054484"/>
          </a:xfrm>
          <a:prstGeom prst="rect">
            <a:avLst/>
          </a:prstGeom>
        </p:spPr>
      </p:pic>
    </p:spTree>
    <p:extLst>
      <p:ext uri="{BB962C8B-B14F-4D97-AF65-F5344CB8AC3E}">
        <p14:creationId xmlns:p14="http://schemas.microsoft.com/office/powerpoint/2010/main" val="405448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554161"/>
            <a:ext cx="8469017" cy="2693045"/>
          </a:xfrm>
          <a:prstGeom prst="rect">
            <a:avLst/>
          </a:prstGeom>
        </p:spPr>
        <p:txBody>
          <a:bodyPr wrap="square">
            <a:spAutoFit/>
          </a:bodyPr>
          <a:lstStyle/>
          <a:p>
            <a:pPr fontAlgn="base">
              <a:spcBef>
                <a:spcPts val="600"/>
              </a:spcBef>
            </a:pPr>
            <a:r>
              <a:rPr lang="en-GB" sz="2400" dirty="0">
                <a:latin typeface="Lucida Bright" panose="02040603070505020404" pitchFamily="18" charset="0"/>
                <a:cs typeface="Lucida Bright" panose="02040603070505020404" pitchFamily="18" charset="0"/>
              </a:rPr>
              <a:t>All the world's a </a:t>
            </a:r>
            <a:r>
              <a:rPr lang="en-GB" sz="2400" dirty="0" smtClean="0">
                <a:latin typeface="Lucida Bright" panose="02040603070505020404" pitchFamily="18" charset="0"/>
                <a:cs typeface="Lucida Bright" panose="02040603070505020404" pitchFamily="18" charset="0"/>
              </a:rPr>
              <a:t>stage,</a:t>
            </a:r>
          </a:p>
          <a:p>
            <a:pPr fontAlgn="base">
              <a:spcBef>
                <a:spcPts val="600"/>
              </a:spcBef>
            </a:pPr>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all the men and women </a:t>
            </a:r>
            <a:r>
              <a:rPr lang="en-GB" sz="2400" dirty="0">
                <a:solidFill>
                  <a:srgbClr val="FF0000"/>
                </a:solidFill>
                <a:latin typeface="Lucida Bright" panose="02040603070505020404" pitchFamily="18" charset="0"/>
                <a:cs typeface="Lucida Bright" panose="02040603070505020404" pitchFamily="18" charset="0"/>
              </a:rPr>
              <a:t>merely</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players;</a:t>
            </a:r>
          </a:p>
          <a:p>
            <a:pPr fontAlgn="base">
              <a:spcBef>
                <a:spcPts val="600"/>
              </a:spcBef>
            </a:pPr>
            <a:r>
              <a:rPr lang="en-GB" sz="2400" dirty="0" smtClean="0">
                <a:latin typeface="Lucida Bright" panose="02040603070505020404" pitchFamily="18" charset="0"/>
                <a:cs typeface="Lucida Bright" panose="02040603070505020404" pitchFamily="18" charset="0"/>
              </a:rPr>
              <a:t>They </a:t>
            </a:r>
            <a:r>
              <a:rPr lang="en-GB" sz="2400" dirty="0">
                <a:latin typeface="Lucida Bright" panose="02040603070505020404" pitchFamily="18" charset="0"/>
                <a:cs typeface="Lucida Bright" panose="02040603070505020404" pitchFamily="18" charset="0"/>
              </a:rPr>
              <a:t>have their exits and their </a:t>
            </a:r>
            <a:r>
              <a:rPr lang="en-GB" sz="2400" dirty="0" smtClean="0">
                <a:latin typeface="Lucida Bright" panose="02040603070505020404" pitchFamily="18" charset="0"/>
                <a:cs typeface="Lucida Bright" panose="02040603070505020404" pitchFamily="18" charset="0"/>
              </a:rPr>
              <a:t>entrances,</a:t>
            </a:r>
          </a:p>
          <a:p>
            <a:pPr fontAlgn="base">
              <a:spcBef>
                <a:spcPts val="600"/>
              </a:spcBef>
            </a:pPr>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one man in his time plays many </a:t>
            </a:r>
            <a:r>
              <a:rPr lang="en-GB" sz="2400" dirty="0" smtClean="0">
                <a:latin typeface="Lucida Bright" panose="02040603070505020404" pitchFamily="18" charset="0"/>
                <a:cs typeface="Lucida Bright" panose="02040603070505020404" pitchFamily="18" charset="0"/>
              </a:rPr>
              <a:t>parts,</a:t>
            </a:r>
          </a:p>
          <a:p>
            <a:pPr fontAlgn="base">
              <a:spcBef>
                <a:spcPts val="600"/>
              </a:spcBef>
            </a:pPr>
            <a:r>
              <a:rPr lang="en-GB" sz="2400" dirty="0" smtClean="0">
                <a:latin typeface="Lucida Bright" panose="02040603070505020404" pitchFamily="18" charset="0"/>
                <a:cs typeface="Lucida Bright" panose="02040603070505020404" pitchFamily="18" charset="0"/>
              </a:rPr>
              <a:t>His </a:t>
            </a:r>
            <a:r>
              <a:rPr lang="en-GB" sz="2400" dirty="0">
                <a:latin typeface="Lucida Bright" panose="02040603070505020404" pitchFamily="18" charset="0"/>
                <a:cs typeface="Lucida Bright" panose="02040603070505020404" pitchFamily="18" charset="0"/>
              </a:rPr>
              <a:t>acts being seven </a:t>
            </a:r>
            <a:r>
              <a:rPr lang="en-GB" sz="2400" dirty="0" smtClean="0">
                <a:latin typeface="Lucida Bright" panose="02040603070505020404" pitchFamily="18" charset="0"/>
                <a:cs typeface="Lucida Bright" panose="02040603070505020404" pitchFamily="18" charset="0"/>
              </a:rPr>
              <a:t>ages. At </a:t>
            </a:r>
            <a:r>
              <a:rPr lang="en-GB" sz="2400" dirty="0">
                <a:latin typeface="Lucida Bright" panose="02040603070505020404" pitchFamily="18" charset="0"/>
                <a:cs typeface="Lucida Bright" panose="02040603070505020404" pitchFamily="18" charset="0"/>
              </a:rPr>
              <a:t>first, </a:t>
            </a:r>
            <a:r>
              <a:rPr lang="en-GB" sz="2400" dirty="0" err="1" smtClean="0">
                <a:latin typeface="Lucida Bright" panose="02040603070505020404" pitchFamily="18" charset="0"/>
                <a:cs typeface="Lucida Bright" panose="02040603070505020404" pitchFamily="18" charset="0"/>
              </a:rPr>
              <a:t>th</a:t>
            </a:r>
            <a:r>
              <a:rPr lang="en-GB" sz="2400" dirty="0" smtClean="0">
                <a:latin typeface="Lucida Bright" panose="02040603070505020404" pitchFamily="18" charset="0"/>
                <a:cs typeface="Lucida Bright" panose="02040603070505020404" pitchFamily="18" charset="0"/>
              </a:rPr>
              <a:t>	e </a:t>
            </a:r>
            <a:r>
              <a:rPr lang="en-GB" sz="2400" b="1" u="sng" dirty="0" smtClean="0">
                <a:latin typeface="Lucida Bright" panose="02040603070505020404" pitchFamily="18" charset="0"/>
                <a:cs typeface="Lucida Bright" panose="02040603070505020404" pitchFamily="18" charset="0"/>
              </a:rPr>
              <a:t>infant</a:t>
            </a:r>
            <a:r>
              <a:rPr lang="en-GB" sz="2400" dirty="0" smtClean="0">
                <a:latin typeface="Lucida Bright" panose="02040603070505020404" pitchFamily="18" charset="0"/>
                <a:cs typeface="Lucida Bright" panose="02040603070505020404" pitchFamily="18" charset="0"/>
              </a:rPr>
              <a:t>,</a:t>
            </a:r>
          </a:p>
          <a:p>
            <a:pPr fontAlgn="base">
              <a:spcBef>
                <a:spcPts val="600"/>
              </a:spcBef>
            </a:pPr>
            <a:r>
              <a:rPr lang="en-GB" sz="2400" dirty="0" smtClean="0">
                <a:solidFill>
                  <a:srgbClr val="FF0000"/>
                </a:solidFill>
                <a:latin typeface="Lucida Bright" panose="02040603070505020404" pitchFamily="18" charset="0"/>
                <a:cs typeface="Lucida Bright" panose="02040603070505020404" pitchFamily="18" charset="0"/>
              </a:rPr>
              <a:t>Mewling</a:t>
            </a:r>
            <a:r>
              <a:rPr lang="en-GB" sz="2400" dirty="0" smtClean="0">
                <a:latin typeface="Lucida Bright" panose="02040603070505020404" pitchFamily="18" charset="0"/>
                <a:cs typeface="Lucida Bright" panose="02040603070505020404" pitchFamily="18" charset="0"/>
              </a:rPr>
              <a:t> </a:t>
            </a:r>
            <a:r>
              <a:rPr lang="en-GB" sz="2400" dirty="0">
                <a:latin typeface="Lucida Bright" panose="02040603070505020404" pitchFamily="18" charset="0"/>
                <a:cs typeface="Lucida Bright" panose="02040603070505020404" pitchFamily="18" charset="0"/>
              </a:rPr>
              <a:t>and </a:t>
            </a:r>
            <a:r>
              <a:rPr lang="en-GB" sz="2400" dirty="0">
                <a:solidFill>
                  <a:srgbClr val="FF0000"/>
                </a:solidFill>
                <a:latin typeface="Lucida Bright" panose="02040603070505020404" pitchFamily="18" charset="0"/>
                <a:cs typeface="Lucida Bright" panose="02040603070505020404" pitchFamily="18" charset="0"/>
              </a:rPr>
              <a:t>puking</a:t>
            </a:r>
            <a:r>
              <a:rPr lang="en-GB" sz="2400" dirty="0">
                <a:latin typeface="Lucida Bright" panose="02040603070505020404" pitchFamily="18" charset="0"/>
                <a:cs typeface="Lucida Bright" panose="02040603070505020404" pitchFamily="18" charset="0"/>
              </a:rPr>
              <a:t> in the nurse's </a:t>
            </a:r>
            <a:r>
              <a:rPr lang="en-GB" sz="2400" dirty="0" smtClean="0">
                <a:latin typeface="Lucida Bright" panose="02040603070505020404" pitchFamily="18" charset="0"/>
                <a:cs typeface="Lucida Bright" panose="02040603070505020404" pitchFamily="18" charset="0"/>
              </a:rPr>
              <a:t>arms.</a:t>
            </a:r>
          </a:p>
        </p:txBody>
      </p:sp>
      <p:sp>
        <p:nvSpPr>
          <p:cNvPr id="68" name="TextBox 67"/>
          <p:cNvSpPr txBox="1"/>
          <p:nvPr/>
        </p:nvSpPr>
        <p:spPr>
          <a:xfrm>
            <a:off x="733974" y="63312"/>
            <a:ext cx="3734785"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All the World’s a Stage.</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TextBox 71"/>
          <p:cNvSpPr txBox="1"/>
          <p:nvPr/>
        </p:nvSpPr>
        <p:spPr>
          <a:xfrm>
            <a:off x="896201" y="3217144"/>
            <a:ext cx="11018520" cy="1938992"/>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pPr>
              <a:spcBef>
                <a:spcPts val="1200"/>
              </a:spcBef>
            </a:pPr>
            <a:r>
              <a:rPr lang="en-GB" sz="2200" b="1" dirty="0">
                <a:latin typeface="Lucida Bright" panose="02040603070505020404" pitchFamily="18" charset="0"/>
                <a:cs typeface="Lucida Bright" panose="02040603070505020404" pitchFamily="18" charset="0"/>
              </a:rPr>
              <a:t>Merely</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only/just</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		</a:t>
            </a:r>
            <a:r>
              <a:rPr lang="en-GB" sz="2200" b="1" dirty="0" smtClean="0">
                <a:latin typeface="Lucida Bright" panose="02040603070505020404" pitchFamily="18" charset="0"/>
                <a:cs typeface="Lucida Bright" panose="02040603070505020404" pitchFamily="18" charset="0"/>
              </a:rPr>
              <a:t>Puke</a:t>
            </a:r>
            <a:r>
              <a:rPr lang="en-GB" sz="2200" dirty="0" smtClean="0">
                <a:latin typeface="Lucida Bright" panose="02040603070505020404" pitchFamily="18" charset="0"/>
                <a:cs typeface="Lucida Bright" panose="02040603070505020404" pitchFamily="18" charset="0"/>
              </a:rPr>
              <a:t> </a:t>
            </a:r>
            <a:r>
              <a:rPr lang="en-GB" sz="2200" b="1" dirty="0">
                <a:latin typeface="Lucida Bright" panose="02040603070505020404" pitchFamily="18" charset="0"/>
                <a:cs typeface="Lucida Bright" panose="02040603070505020404" pitchFamily="18" charset="0"/>
              </a:rPr>
              <a:t>(-</a:t>
            </a:r>
            <a:r>
              <a:rPr lang="en-GB" sz="2200" b="1" dirty="0" err="1">
                <a:latin typeface="Lucida Bright" panose="02040603070505020404" pitchFamily="18" charset="0"/>
                <a:cs typeface="Lucida Bright" panose="02040603070505020404" pitchFamily="18" charset="0"/>
              </a:rPr>
              <a:t>ing</a:t>
            </a:r>
            <a:r>
              <a:rPr lang="en-GB" sz="2200" b="1" dirty="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vomit</a:t>
            </a:r>
          </a:p>
          <a:p>
            <a:r>
              <a:rPr lang="en-GB" sz="2200" b="1" dirty="0" smtClean="0">
                <a:latin typeface="Lucida Bright" panose="02040603070505020404" pitchFamily="18" charset="0"/>
                <a:cs typeface="Lucida Bright" panose="02040603070505020404" pitchFamily="18" charset="0"/>
              </a:rPr>
              <a:t>Infant</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 newly </a:t>
            </a:r>
            <a:r>
              <a:rPr lang="en-GB" sz="2200" dirty="0">
                <a:latin typeface="Lucida Bright" panose="02040603070505020404" pitchFamily="18" charset="0"/>
                <a:cs typeface="Lucida Bright" panose="02040603070505020404" pitchFamily="18" charset="0"/>
              </a:rPr>
              <a:t>born </a:t>
            </a:r>
            <a:r>
              <a:rPr lang="en-GB" sz="2200" dirty="0" smtClean="0">
                <a:latin typeface="Lucida Bright" panose="02040603070505020404" pitchFamily="18" charset="0"/>
                <a:cs typeface="Lucida Bright" panose="02040603070505020404" pitchFamily="18" charset="0"/>
              </a:rPr>
              <a:t>baby				</a:t>
            </a:r>
            <a:r>
              <a:rPr lang="en-GB" sz="2200" b="1" dirty="0" smtClean="0">
                <a:latin typeface="Lucida Bright" panose="02040603070505020404" pitchFamily="18" charset="0"/>
                <a:cs typeface="Lucida Bright" panose="02040603070505020404" pitchFamily="18" charset="0"/>
              </a:rPr>
              <a:t>Whine </a:t>
            </a:r>
            <a:r>
              <a:rPr lang="en-GB" sz="2200" b="1" dirty="0">
                <a:latin typeface="Lucida Bright" panose="02040603070505020404" pitchFamily="18" charset="0"/>
                <a:cs typeface="Lucida Bright" panose="02040603070505020404" pitchFamily="18" charset="0"/>
              </a:rPr>
              <a:t>(-</a:t>
            </a:r>
            <a:r>
              <a:rPr lang="en-GB" sz="2200" b="1" dirty="0" err="1">
                <a:latin typeface="Lucida Bright" panose="02040603070505020404" pitchFamily="18" charset="0"/>
                <a:cs typeface="Lucida Bright" panose="02040603070505020404" pitchFamily="18" charset="0"/>
              </a:rPr>
              <a:t>ing</a:t>
            </a:r>
            <a:r>
              <a:rPr lang="en-GB" sz="2200" b="1" dirty="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complain</a:t>
            </a:r>
            <a:endParaRPr lang="en-GB" sz="2200" dirty="0">
              <a:latin typeface="Lucida Bright" panose="02040603070505020404" pitchFamily="18" charset="0"/>
              <a:cs typeface="Lucida Bright" panose="02040603070505020404" pitchFamily="18" charset="0"/>
            </a:endParaRPr>
          </a:p>
          <a:p>
            <a:r>
              <a:rPr lang="en-GB" sz="2200" b="1" dirty="0" smtClean="0">
                <a:latin typeface="Lucida Bright" panose="02040603070505020404" pitchFamily="18" charset="0"/>
                <a:cs typeface="Lucida Bright" panose="02040603070505020404" pitchFamily="18" charset="0"/>
              </a:rPr>
              <a:t>mew (-</a:t>
            </a:r>
            <a:r>
              <a:rPr lang="en-GB" sz="2200" b="1" dirty="0" err="1" smtClean="0">
                <a:latin typeface="Lucida Bright" panose="02040603070505020404" pitchFamily="18" charset="0"/>
                <a:cs typeface="Lucida Bright" panose="02040603070505020404" pitchFamily="18" charset="0"/>
              </a:rPr>
              <a:t>ing</a:t>
            </a:r>
            <a:r>
              <a:rPr lang="en-GB" sz="2200" b="1" dirty="0" smtClean="0">
                <a:latin typeface="Lucida Bright" panose="02040603070505020404" pitchFamily="18" charset="0"/>
                <a:cs typeface="Lucida Bright" panose="02040603070505020404" pitchFamily="18" charset="0"/>
              </a:rPr>
              <a:t>):</a:t>
            </a:r>
            <a:r>
              <a:rPr lang="en-GB" sz="2200" dirty="0" smtClean="0">
                <a:latin typeface="Lucida Bright" panose="02040603070505020404" pitchFamily="18" charset="0"/>
                <a:cs typeface="Lucida Bright" panose="02040603070505020404" pitchFamily="18" charset="0"/>
              </a:rPr>
              <a:t>	cry</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				</a:t>
            </a:r>
            <a:r>
              <a:rPr lang="en-GB" sz="2200" b="1" dirty="0" smtClean="0">
                <a:latin typeface="Lucida Bright" panose="02040603070505020404" pitchFamily="18" charset="0"/>
                <a:cs typeface="Lucida Bright" panose="02040603070505020404" pitchFamily="18" charset="0"/>
              </a:rPr>
              <a:t>Satchel</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school bag</a:t>
            </a:r>
          </a:p>
          <a:p>
            <a:r>
              <a:rPr lang="en-GB" sz="2200" b="1" dirty="0" smtClean="0">
                <a:latin typeface="Lucida Bright" panose="02040603070505020404" pitchFamily="18" charset="0"/>
                <a:cs typeface="Lucida Bright" panose="02040603070505020404" pitchFamily="18" charset="0"/>
              </a:rPr>
              <a:t>creep(-</a:t>
            </a:r>
            <a:r>
              <a:rPr lang="en-GB" sz="2200" b="1" dirty="0" err="1" smtClean="0">
                <a:latin typeface="Lucida Bright" panose="02040603070505020404" pitchFamily="18" charset="0"/>
                <a:cs typeface="Lucida Bright" panose="02040603070505020404" pitchFamily="18" charset="0"/>
              </a:rPr>
              <a:t>ing</a:t>
            </a:r>
            <a:r>
              <a:rPr lang="en-GB" sz="2200" b="1" dirty="0" smtClean="0">
                <a:latin typeface="Lucida Bright" panose="02040603070505020404" pitchFamily="18" charset="0"/>
                <a:cs typeface="Lucida Bright" panose="02040603070505020404" pitchFamily="18" charset="0"/>
              </a:rPr>
              <a:t>):</a:t>
            </a:r>
            <a:r>
              <a:rPr lang="en-GB" sz="2200" dirty="0" smtClean="0">
                <a:latin typeface="Lucida Bright" panose="02040603070505020404" pitchFamily="18" charset="0"/>
                <a:cs typeface="Lucida Bright" panose="02040603070505020404" pitchFamily="18" charset="0"/>
              </a:rPr>
              <a:t>	to move slowly </a:t>
            </a:r>
            <a:endParaRPr lang="en-GB" sz="2200" dirty="0">
              <a:latin typeface="Lucida Bright" panose="02040603070505020404" pitchFamily="18" charset="0"/>
              <a:cs typeface="Lucida Bright" panose="02040603070505020404" pitchFamily="18" charset="0"/>
            </a:endParaRPr>
          </a:p>
        </p:txBody>
      </p:sp>
      <p:pic>
        <p:nvPicPr>
          <p:cNvPr id="1028" name="Picture 4" descr="Nurse Holding Newborn Images, Stock Photos &amp;amp; Vectors | Shutterstock"/>
          <p:cNvPicPr>
            <a:picLocks noChangeAspect="1" noChangeArrowheads="1"/>
          </p:cNvPicPr>
          <p:nvPr/>
        </p:nvPicPr>
        <p:blipFill rotWithShape="1">
          <a:blip r:embed="rId2">
            <a:extLst>
              <a:ext uri="{28A0092B-C50C-407E-A947-70E740481C1C}">
                <a14:useLocalDpi xmlns:a14="http://schemas.microsoft.com/office/drawing/2010/main" val="0"/>
              </a:ext>
            </a:extLst>
          </a:blip>
          <a:srcRect b="5891"/>
          <a:stretch/>
        </p:blipFill>
        <p:spPr bwMode="auto">
          <a:xfrm>
            <a:off x="8477250" y="81713"/>
            <a:ext cx="3714750" cy="2509883"/>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837210" y="5194610"/>
            <a:ext cx="11354790" cy="1569660"/>
          </a:xfrm>
          <a:prstGeom prst="rect">
            <a:avLst/>
          </a:prstGeom>
        </p:spPr>
        <p:txBody>
          <a:bodyPr wrap="square">
            <a:spAutoFit/>
          </a:bodyPr>
          <a:lstStyle/>
          <a:p>
            <a:pPr algn="just"/>
            <a:r>
              <a:rPr lang="en-GB" sz="2400" b="1" dirty="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 Shakespeare </a:t>
            </a:r>
            <a:r>
              <a:rPr lang="en-GB" sz="2400" dirty="0">
                <a:latin typeface="Lucida Bright" panose="02040603070505020404" pitchFamily="18" charset="0"/>
                <a:cs typeface="Lucida Bright" panose="02040603070505020404" pitchFamily="18" charset="0"/>
              </a:rPr>
              <a:t>says that each human being performs seven parts in this small drama on the stage of the world. He makes his entry as a baby who is fully dependent upon others. This stage ends when the infant grows into a school child. </a:t>
            </a:r>
          </a:p>
        </p:txBody>
      </p:sp>
    </p:spTree>
    <p:extLst>
      <p:ext uri="{BB962C8B-B14F-4D97-AF65-F5344CB8AC3E}">
        <p14:creationId xmlns:p14="http://schemas.microsoft.com/office/powerpoint/2010/main" val="115911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ppt_x"/>
                                          </p:val>
                                        </p:tav>
                                        <p:tav tm="100000">
                                          <p:val>
                                            <p:strVal val="#ppt_x"/>
                                          </p:val>
                                        </p:tav>
                                      </p:tavLst>
                                    </p:anim>
                                    <p:anim calcmode="lin" valueType="num">
                                      <p:cBhvr additive="base">
                                        <p:cTn id="2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animBg="1"/>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126461"/>
            <a:ext cx="8469017" cy="1461939"/>
          </a:xfrm>
          <a:prstGeom prst="rect">
            <a:avLst/>
          </a:prstGeom>
        </p:spPr>
        <p:txBody>
          <a:bodyPr wrap="square">
            <a:spAutoFit/>
          </a:bodyPr>
          <a:lstStyle/>
          <a:p>
            <a:pPr fontAlgn="base">
              <a:spcBef>
                <a:spcPts val="600"/>
              </a:spcBef>
            </a:pPr>
            <a:r>
              <a:rPr lang="en-GB" sz="2400" dirty="0" smtClean="0">
                <a:latin typeface="Lucida Bright" panose="02040603070505020404" pitchFamily="18" charset="0"/>
                <a:cs typeface="Lucida Bright" panose="02040603070505020404" pitchFamily="18" charset="0"/>
              </a:rPr>
              <a:t>Then </a:t>
            </a:r>
            <a:r>
              <a:rPr lang="en-GB" sz="2400" dirty="0">
                <a:latin typeface="Lucida Bright" panose="02040603070505020404" pitchFamily="18" charset="0"/>
                <a:cs typeface="Lucida Bright" panose="02040603070505020404" pitchFamily="18" charset="0"/>
              </a:rPr>
              <a:t>the </a:t>
            </a:r>
            <a:r>
              <a:rPr lang="en-GB" sz="2400" dirty="0">
                <a:solidFill>
                  <a:srgbClr val="FF0000"/>
                </a:solidFill>
                <a:latin typeface="Lucida Bright" panose="02040603070505020404" pitchFamily="18" charset="0"/>
                <a:cs typeface="Lucida Bright" panose="02040603070505020404" pitchFamily="18" charset="0"/>
              </a:rPr>
              <a:t>whining</a:t>
            </a:r>
            <a:r>
              <a:rPr lang="en-GB" sz="2400" dirty="0">
                <a:latin typeface="Lucida Bright" panose="02040603070505020404" pitchFamily="18" charset="0"/>
                <a:cs typeface="Lucida Bright" panose="02040603070505020404" pitchFamily="18" charset="0"/>
              </a:rPr>
              <a:t> </a:t>
            </a:r>
            <a:r>
              <a:rPr lang="en-GB" sz="2400" b="1" u="sng" dirty="0">
                <a:latin typeface="Lucida Bright" panose="02040603070505020404" pitchFamily="18" charset="0"/>
                <a:cs typeface="Lucida Bright" panose="02040603070505020404" pitchFamily="18" charset="0"/>
              </a:rPr>
              <a:t>schoolboy</a:t>
            </a:r>
            <a:r>
              <a:rPr lang="en-GB" sz="2400" dirty="0">
                <a:latin typeface="Lucida Bright" panose="02040603070505020404" pitchFamily="18" charset="0"/>
                <a:cs typeface="Lucida Bright" panose="02040603070505020404" pitchFamily="18" charset="0"/>
              </a:rPr>
              <a:t>, with </a:t>
            </a:r>
            <a:r>
              <a:rPr lang="en-GB" sz="2400" dirty="0" smtClean="0">
                <a:latin typeface="Lucida Bright" panose="02040603070505020404" pitchFamily="18" charset="0"/>
                <a:cs typeface="Lucida Bright" panose="02040603070505020404" pitchFamily="18" charset="0"/>
              </a:rPr>
              <a:t>his </a:t>
            </a:r>
            <a:r>
              <a:rPr lang="en-GB" sz="2400" dirty="0" smtClean="0">
                <a:solidFill>
                  <a:srgbClr val="FF0000"/>
                </a:solidFill>
                <a:latin typeface="Lucida Bright" panose="02040603070505020404" pitchFamily="18" charset="0"/>
                <a:cs typeface="Lucida Bright" panose="02040603070505020404" pitchFamily="18" charset="0"/>
              </a:rPr>
              <a:t>satchel</a:t>
            </a:r>
          </a:p>
          <a:p>
            <a:pPr fontAlgn="base">
              <a:spcBef>
                <a:spcPts val="600"/>
              </a:spcBef>
            </a:pPr>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shining morning face, </a:t>
            </a:r>
            <a:r>
              <a:rPr lang="en-GB" sz="2400" dirty="0">
                <a:solidFill>
                  <a:srgbClr val="FF0000"/>
                </a:solidFill>
                <a:latin typeface="Lucida Bright" panose="02040603070505020404" pitchFamily="18" charset="0"/>
                <a:cs typeface="Lucida Bright" panose="02040603070505020404" pitchFamily="18" charset="0"/>
              </a:rPr>
              <a:t>creeping</a:t>
            </a:r>
            <a:r>
              <a:rPr lang="en-GB" sz="2400" dirty="0">
                <a:latin typeface="Lucida Bright" panose="02040603070505020404" pitchFamily="18" charset="0"/>
                <a:cs typeface="Lucida Bright" panose="02040603070505020404" pitchFamily="18" charset="0"/>
              </a:rPr>
              <a:t> like </a:t>
            </a:r>
            <a:r>
              <a:rPr lang="en-GB" sz="2400" dirty="0" smtClean="0">
                <a:latin typeface="Lucida Bright" panose="02040603070505020404" pitchFamily="18" charset="0"/>
                <a:cs typeface="Lucida Bright" panose="02040603070505020404" pitchFamily="18" charset="0"/>
              </a:rPr>
              <a:t>snail</a:t>
            </a:r>
          </a:p>
          <a:p>
            <a:pPr fontAlgn="base">
              <a:lnSpc>
                <a:spcPct val="150000"/>
              </a:lnSpc>
            </a:pPr>
            <a:r>
              <a:rPr lang="en-GB" sz="2400" dirty="0" smtClean="0">
                <a:latin typeface="Lucida Bright" panose="02040603070505020404" pitchFamily="18" charset="0"/>
                <a:cs typeface="Lucida Bright" panose="02040603070505020404" pitchFamily="18" charset="0"/>
              </a:rPr>
              <a:t>Unwillingly </a:t>
            </a:r>
            <a:r>
              <a:rPr lang="en-GB" sz="2400" dirty="0">
                <a:latin typeface="Lucida Bright" panose="02040603070505020404" pitchFamily="18" charset="0"/>
                <a:cs typeface="Lucida Bright" panose="02040603070505020404" pitchFamily="18" charset="0"/>
              </a:rPr>
              <a:t>to school. </a:t>
            </a:r>
            <a:endParaRPr lang="en-GB" sz="2400" dirty="0" smtClean="0">
              <a:latin typeface="Lucida Bright" panose="02040603070505020404" pitchFamily="18" charset="0"/>
              <a:cs typeface="Lucida Bright" panose="02040603070505020404" pitchFamily="18" charset="0"/>
            </a:endParaRPr>
          </a:p>
        </p:txBody>
      </p:sp>
      <p:pic>
        <p:nvPicPr>
          <p:cNvPr id="1026" name="Picture 2" descr="Full Length Portrait Of A Sad School Boy Walking, Isolated On White  Background Stock Photo, Picture And Royalty Free Image. Image 383312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003" y="16934"/>
            <a:ext cx="2623996" cy="1968754"/>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896201" y="1897616"/>
            <a:ext cx="5053781" cy="1785104"/>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r>
              <a:rPr lang="en-GB" sz="2200" b="1" dirty="0" smtClean="0">
                <a:latin typeface="Lucida Bright" panose="02040603070505020404" pitchFamily="18" charset="0"/>
                <a:cs typeface="Lucida Bright" panose="02040603070505020404" pitchFamily="18" charset="0"/>
              </a:rPr>
              <a:t>Whine </a:t>
            </a:r>
            <a:r>
              <a:rPr lang="en-GB" sz="2200" b="1" dirty="0">
                <a:latin typeface="Lucida Bright" panose="02040603070505020404" pitchFamily="18" charset="0"/>
                <a:cs typeface="Lucida Bright" panose="02040603070505020404" pitchFamily="18" charset="0"/>
              </a:rPr>
              <a:t>(-</a:t>
            </a:r>
            <a:r>
              <a:rPr lang="en-GB" sz="2200" b="1" dirty="0" err="1">
                <a:latin typeface="Lucida Bright" panose="02040603070505020404" pitchFamily="18" charset="0"/>
                <a:cs typeface="Lucida Bright" panose="02040603070505020404" pitchFamily="18" charset="0"/>
              </a:rPr>
              <a:t>ing</a:t>
            </a:r>
            <a:r>
              <a:rPr lang="en-GB" sz="2200" b="1" dirty="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complain</a:t>
            </a:r>
            <a:endParaRPr lang="en-GB" sz="2200" dirty="0">
              <a:latin typeface="Lucida Bright" panose="02040603070505020404" pitchFamily="18" charset="0"/>
              <a:cs typeface="Lucida Bright" panose="02040603070505020404" pitchFamily="18" charset="0"/>
            </a:endParaRPr>
          </a:p>
          <a:p>
            <a:r>
              <a:rPr lang="en-GB" sz="2200" b="1" dirty="0" smtClean="0">
                <a:latin typeface="Lucida Bright" panose="02040603070505020404" pitchFamily="18" charset="0"/>
                <a:cs typeface="Lucida Bright" panose="02040603070505020404" pitchFamily="18" charset="0"/>
              </a:rPr>
              <a:t>mew (-</a:t>
            </a:r>
            <a:r>
              <a:rPr lang="en-GB" sz="2200" b="1" dirty="0" err="1" smtClean="0">
                <a:latin typeface="Lucida Bright" panose="02040603070505020404" pitchFamily="18" charset="0"/>
                <a:cs typeface="Lucida Bright" panose="02040603070505020404" pitchFamily="18" charset="0"/>
              </a:rPr>
              <a:t>ing</a:t>
            </a:r>
            <a:r>
              <a:rPr lang="en-GB" sz="2200" b="1" dirty="0" smtClean="0">
                <a:latin typeface="Lucida Bright" panose="02040603070505020404" pitchFamily="18" charset="0"/>
                <a:cs typeface="Lucida Bright" panose="02040603070505020404" pitchFamily="18" charset="0"/>
              </a:rPr>
              <a:t>):</a:t>
            </a:r>
            <a:r>
              <a:rPr lang="en-GB" sz="2200" dirty="0" smtClean="0">
                <a:latin typeface="Lucida Bright" panose="02040603070505020404" pitchFamily="18" charset="0"/>
                <a:cs typeface="Lucida Bright" panose="02040603070505020404" pitchFamily="18" charset="0"/>
              </a:rPr>
              <a:t>	cry</a:t>
            </a:r>
            <a:endParaRPr lang="en-GB" sz="2200" dirty="0">
              <a:latin typeface="Lucida Bright" panose="02040603070505020404" pitchFamily="18" charset="0"/>
              <a:cs typeface="Lucida Bright" panose="02040603070505020404" pitchFamily="18" charset="0"/>
            </a:endParaRPr>
          </a:p>
          <a:p>
            <a:r>
              <a:rPr lang="en-GB" sz="2200" b="1" dirty="0" smtClean="0">
                <a:latin typeface="Lucida Bright" panose="02040603070505020404" pitchFamily="18" charset="0"/>
                <a:cs typeface="Lucida Bright" panose="02040603070505020404" pitchFamily="18" charset="0"/>
              </a:rPr>
              <a:t>Satchel</a:t>
            </a: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school bag</a:t>
            </a:r>
          </a:p>
          <a:p>
            <a:r>
              <a:rPr lang="en-GB" sz="2200" b="1" dirty="0" smtClean="0">
                <a:latin typeface="Lucida Bright" panose="02040603070505020404" pitchFamily="18" charset="0"/>
                <a:cs typeface="Lucida Bright" panose="02040603070505020404" pitchFamily="18" charset="0"/>
              </a:rPr>
              <a:t>creep(-</a:t>
            </a:r>
            <a:r>
              <a:rPr lang="en-GB" sz="2200" b="1" dirty="0" err="1" smtClean="0">
                <a:latin typeface="Lucida Bright" panose="02040603070505020404" pitchFamily="18" charset="0"/>
                <a:cs typeface="Lucida Bright" panose="02040603070505020404" pitchFamily="18" charset="0"/>
              </a:rPr>
              <a:t>ing</a:t>
            </a:r>
            <a:r>
              <a:rPr lang="en-GB" sz="2200" b="1" dirty="0" smtClean="0">
                <a:latin typeface="Lucida Bright" panose="02040603070505020404" pitchFamily="18" charset="0"/>
                <a:cs typeface="Lucida Bright" panose="02040603070505020404" pitchFamily="18" charset="0"/>
              </a:rPr>
              <a:t>):</a:t>
            </a:r>
            <a:r>
              <a:rPr lang="en-GB" sz="2200" dirty="0" smtClean="0">
                <a:latin typeface="Lucida Bright" panose="02040603070505020404" pitchFamily="18" charset="0"/>
                <a:cs typeface="Lucida Bright" panose="02040603070505020404" pitchFamily="18" charset="0"/>
              </a:rPr>
              <a:t>	to move slowly</a:t>
            </a:r>
          </a:p>
        </p:txBody>
      </p:sp>
      <p:sp>
        <p:nvSpPr>
          <p:cNvPr id="67" name="Rectangle 66"/>
          <p:cNvSpPr/>
          <p:nvPr/>
        </p:nvSpPr>
        <p:spPr>
          <a:xfrm>
            <a:off x="1042218" y="4090568"/>
            <a:ext cx="11149781" cy="1938992"/>
          </a:xfrm>
          <a:prstGeom prst="rect">
            <a:avLst/>
          </a:prstGeom>
        </p:spPr>
        <p:txBody>
          <a:bodyPr wrap="square">
            <a:spAutoFit/>
          </a:bodyPr>
          <a:lstStyle/>
          <a:p>
            <a:pPr algn="just"/>
            <a:r>
              <a:rPr lang="en-GB" sz="2400" b="1" dirty="0" smtClean="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a:t>
            </a:r>
          </a:p>
          <a:p>
            <a:pPr algn="just"/>
            <a:r>
              <a:rPr lang="en-GB" sz="2400" dirty="0" smtClean="0">
                <a:latin typeface="Lucida Bright" panose="02040603070505020404" pitchFamily="18" charset="0"/>
                <a:cs typeface="Lucida Bright" panose="02040603070505020404" pitchFamily="18" charset="0"/>
              </a:rPr>
              <a:t>The </a:t>
            </a:r>
            <a:r>
              <a:rPr lang="en-GB" sz="2400" dirty="0">
                <a:latin typeface="Lucida Bright" panose="02040603070505020404" pitchFamily="18" charset="0"/>
                <a:cs typeface="Lucida Bright" panose="02040603070505020404" pitchFamily="18" charset="0"/>
              </a:rPr>
              <a:t>second stage is his boy-hood. This is his school going period. It is the time when he complains all the time. His face shines like the bright and fresh morning. He carries his school bag and unwillingly goes to school at the speed of an insect. </a:t>
            </a:r>
          </a:p>
        </p:txBody>
      </p:sp>
    </p:spTree>
    <p:extLst>
      <p:ext uri="{BB962C8B-B14F-4D97-AF65-F5344CB8AC3E}">
        <p14:creationId xmlns:p14="http://schemas.microsoft.com/office/powerpoint/2010/main" val="424817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126461"/>
            <a:ext cx="8469017" cy="1569660"/>
          </a:xfrm>
          <a:prstGeom prst="rect">
            <a:avLst/>
          </a:prstGeom>
        </p:spPr>
        <p:txBody>
          <a:bodyPr wrap="square">
            <a:spAutoFit/>
          </a:bodyPr>
          <a:lstStyle/>
          <a:p>
            <a:pPr fontAlgn="base">
              <a:spcBef>
                <a:spcPts val="600"/>
              </a:spcBef>
            </a:pPr>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then the </a:t>
            </a:r>
            <a:r>
              <a:rPr lang="en-GB" sz="2400" b="1" u="sng" dirty="0" smtClean="0">
                <a:latin typeface="Lucida Bright" panose="02040603070505020404" pitchFamily="18" charset="0"/>
                <a:cs typeface="Lucida Bright" panose="02040603070505020404" pitchFamily="18" charset="0"/>
              </a:rPr>
              <a:t>lover</a:t>
            </a:r>
            <a:r>
              <a:rPr lang="en-GB" sz="2400" dirty="0" smtClean="0">
                <a:latin typeface="Lucida Bright" panose="02040603070505020404" pitchFamily="18" charset="0"/>
                <a:cs typeface="Lucida Bright" panose="02040603070505020404" pitchFamily="18" charset="0"/>
              </a:rPr>
              <a:t>,</a:t>
            </a:r>
          </a:p>
          <a:p>
            <a:pPr fontAlgn="base">
              <a:lnSpc>
                <a:spcPct val="150000"/>
              </a:lnSpc>
            </a:pPr>
            <a:r>
              <a:rPr lang="en-GB" sz="2400" dirty="0">
                <a:solidFill>
                  <a:srgbClr val="FF0000"/>
                </a:solidFill>
                <a:latin typeface="Lucida Bright" panose="02040603070505020404" pitchFamily="18" charset="0"/>
                <a:cs typeface="Lucida Bright" panose="02040603070505020404" pitchFamily="18" charset="0"/>
              </a:rPr>
              <a:t>Sighing</a:t>
            </a:r>
            <a:r>
              <a:rPr lang="en-GB" sz="2400" dirty="0">
                <a:latin typeface="Lucida Bright" panose="02040603070505020404" pitchFamily="18" charset="0"/>
                <a:cs typeface="Lucida Bright" panose="02040603070505020404" pitchFamily="18" charset="0"/>
              </a:rPr>
              <a:t> like </a:t>
            </a:r>
            <a:r>
              <a:rPr lang="en-GB" sz="2400" dirty="0">
                <a:solidFill>
                  <a:srgbClr val="FF0000"/>
                </a:solidFill>
                <a:latin typeface="Lucida Bright" panose="02040603070505020404" pitchFamily="18" charset="0"/>
                <a:cs typeface="Lucida Bright" panose="02040603070505020404" pitchFamily="18" charset="0"/>
              </a:rPr>
              <a:t>furnace</a:t>
            </a:r>
            <a:r>
              <a:rPr lang="en-GB" sz="2400" dirty="0">
                <a:latin typeface="Lucida Bright" panose="02040603070505020404" pitchFamily="18" charset="0"/>
                <a:cs typeface="Lucida Bright" panose="02040603070505020404" pitchFamily="18" charset="0"/>
              </a:rPr>
              <a:t>, with a </a:t>
            </a:r>
            <a:r>
              <a:rPr lang="en-GB" sz="2400" dirty="0">
                <a:solidFill>
                  <a:srgbClr val="FF0000"/>
                </a:solidFill>
                <a:latin typeface="Lucida Bright" panose="02040603070505020404" pitchFamily="18" charset="0"/>
                <a:cs typeface="Lucida Bright" panose="02040603070505020404" pitchFamily="18" charset="0"/>
              </a:rPr>
              <a:t>woeful</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ballad</a:t>
            </a:r>
          </a:p>
          <a:p>
            <a:pPr fontAlgn="base">
              <a:lnSpc>
                <a:spcPct val="150000"/>
              </a:lnSpc>
            </a:pPr>
            <a:r>
              <a:rPr lang="en-GB" sz="2400" dirty="0">
                <a:latin typeface="Lucida Bright" panose="02040603070505020404" pitchFamily="18" charset="0"/>
                <a:cs typeface="Lucida Bright" panose="02040603070505020404" pitchFamily="18" charset="0"/>
              </a:rPr>
              <a:t>Made to his mistress' eyebrow.</a:t>
            </a:r>
            <a:endParaRPr lang="en-GB" sz="2400" dirty="0" smtClean="0">
              <a:latin typeface="Lucida Bright" panose="02040603070505020404" pitchFamily="18" charset="0"/>
              <a:cs typeface="Lucida Bright" panose="02040603070505020404" pitchFamily="18" charset="0"/>
            </a:endParaRPr>
          </a:p>
        </p:txBody>
      </p:sp>
      <p:pic>
        <p:nvPicPr>
          <p:cNvPr id="2050" name="Picture 2" descr="HD wallpaper: Romantic Couple With Quote High Quality, love | Wallpaper  Fl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005" y="44440"/>
            <a:ext cx="2636995" cy="1847851"/>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896201" y="1805140"/>
            <a:ext cx="5053781" cy="2062103"/>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pPr>
              <a:spcBef>
                <a:spcPts val="1200"/>
              </a:spcBef>
            </a:pPr>
            <a:r>
              <a:rPr lang="en-GB" sz="2400" dirty="0" smtClean="0">
                <a:latin typeface="Lucida Bright" panose="02040603070505020404" pitchFamily="18" charset="0"/>
                <a:cs typeface="Lucida Bright" panose="02040603070505020404" pitchFamily="18" charset="0"/>
              </a:rPr>
              <a:t>Sigh </a:t>
            </a:r>
            <a:r>
              <a:rPr lang="en-GB" sz="2400" dirty="0">
                <a:latin typeface="Lucida Bright" panose="02040603070505020404" pitchFamily="18" charset="0"/>
                <a:cs typeface="Lucida Bright" panose="02040603070505020404" pitchFamily="18" charset="0"/>
              </a:rPr>
              <a:t>(-</a:t>
            </a:r>
            <a:r>
              <a:rPr lang="en-GB" sz="2400" dirty="0" err="1">
                <a:latin typeface="Lucida Bright" panose="02040603070505020404" pitchFamily="18" charset="0"/>
                <a:cs typeface="Lucida Bright" panose="02040603070505020404" pitchFamily="18" charset="0"/>
              </a:rPr>
              <a:t>ing</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to </a:t>
            </a:r>
            <a:r>
              <a:rPr lang="en-GB" sz="2400" dirty="0">
                <a:latin typeface="Lucida Bright" panose="02040603070505020404" pitchFamily="18" charset="0"/>
                <a:cs typeface="Lucida Bright" panose="02040603070505020404" pitchFamily="18" charset="0"/>
              </a:rPr>
              <a:t>take </a:t>
            </a:r>
            <a:r>
              <a:rPr lang="en-GB" sz="2400" dirty="0" smtClean="0">
                <a:latin typeface="Lucida Bright" panose="02040603070505020404" pitchFamily="18" charset="0"/>
                <a:cs typeface="Lucida Bright" panose="02040603070505020404" pitchFamily="18" charset="0"/>
              </a:rPr>
              <a:t>deep breath</a:t>
            </a:r>
            <a:endParaRPr lang="en-GB" sz="2400" dirty="0">
              <a:latin typeface="Lucida Bright" panose="02040603070505020404" pitchFamily="18" charset="0"/>
              <a:cs typeface="Lucida Bright" panose="02040603070505020404" pitchFamily="18" charset="0"/>
            </a:endParaRPr>
          </a:p>
          <a:p>
            <a:r>
              <a:rPr lang="en-GB" sz="2400" dirty="0">
                <a:latin typeface="Lucida Bright" panose="02040603070505020404" pitchFamily="18" charset="0"/>
                <a:cs typeface="Lucida Bright" panose="02040603070505020404" pitchFamily="18" charset="0"/>
              </a:rPr>
              <a:t>furnace: 	</a:t>
            </a:r>
            <a:r>
              <a:rPr lang="en-GB" sz="2400" dirty="0" smtClean="0">
                <a:latin typeface="Lucida Bright" panose="02040603070505020404" pitchFamily="18" charset="0"/>
                <a:cs typeface="Lucida Bright" panose="02040603070505020404" pitchFamily="18" charset="0"/>
              </a:rPr>
              <a:t>an </a:t>
            </a:r>
            <a:r>
              <a:rPr lang="en-GB" sz="2400" dirty="0">
                <a:latin typeface="Lucida Bright" panose="02040603070505020404" pitchFamily="18" charset="0"/>
                <a:cs typeface="Lucida Bright" panose="02040603070505020404" pitchFamily="18" charset="0"/>
              </a:rPr>
              <a:t>oven</a:t>
            </a:r>
          </a:p>
          <a:p>
            <a:r>
              <a:rPr lang="en-GB" sz="2400" dirty="0">
                <a:latin typeface="Lucida Bright" panose="02040603070505020404" pitchFamily="18" charset="0"/>
                <a:cs typeface="Lucida Bright" panose="02040603070505020404" pitchFamily="18" charset="0"/>
              </a:rPr>
              <a:t>Woeful:	</a:t>
            </a:r>
            <a:r>
              <a:rPr lang="en-GB" sz="2400" dirty="0" smtClean="0">
                <a:latin typeface="Lucida Bright" panose="02040603070505020404" pitchFamily="18" charset="0"/>
                <a:cs typeface="Lucida Bright" panose="02040603070505020404" pitchFamily="18" charset="0"/>
              </a:rPr>
              <a:t>bad/serious</a:t>
            </a:r>
            <a:endParaRPr lang="en-GB" sz="2400" dirty="0">
              <a:latin typeface="Lucida Bright" panose="02040603070505020404" pitchFamily="18" charset="0"/>
              <a:cs typeface="Lucida Bright" panose="02040603070505020404" pitchFamily="18" charset="0"/>
            </a:endParaRPr>
          </a:p>
          <a:p>
            <a:r>
              <a:rPr lang="en-GB" sz="2400" dirty="0">
                <a:latin typeface="Lucida Bright" panose="02040603070505020404" pitchFamily="18" charset="0"/>
                <a:cs typeface="Lucida Bright" panose="02040603070505020404" pitchFamily="18" charset="0"/>
              </a:rPr>
              <a:t>Ballad:	</a:t>
            </a:r>
            <a:r>
              <a:rPr lang="en-GB" sz="2400" dirty="0" smtClean="0">
                <a:latin typeface="Lucida Bright" panose="02040603070505020404" pitchFamily="18" charset="0"/>
                <a:cs typeface="Lucida Bright" panose="02040603070505020404" pitchFamily="18" charset="0"/>
              </a:rPr>
              <a:t>song/poem</a:t>
            </a:r>
            <a:endParaRPr lang="en-GB" sz="2400" dirty="0">
              <a:latin typeface="Lucida Bright" panose="02040603070505020404" pitchFamily="18" charset="0"/>
              <a:cs typeface="Lucida Bright" panose="02040603070505020404" pitchFamily="18" charset="0"/>
            </a:endParaRPr>
          </a:p>
        </p:txBody>
      </p:sp>
      <p:sp>
        <p:nvSpPr>
          <p:cNvPr id="67" name="Rectangle 66"/>
          <p:cNvSpPr/>
          <p:nvPr/>
        </p:nvSpPr>
        <p:spPr>
          <a:xfrm>
            <a:off x="723816" y="4535064"/>
            <a:ext cx="11468184" cy="1938992"/>
          </a:xfrm>
          <a:prstGeom prst="rect">
            <a:avLst/>
          </a:prstGeom>
        </p:spPr>
        <p:txBody>
          <a:bodyPr wrap="square">
            <a:spAutoFit/>
          </a:bodyPr>
          <a:lstStyle/>
          <a:p>
            <a:r>
              <a:rPr lang="en-GB" sz="2400" b="1" dirty="0" smtClean="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a:t>
            </a:r>
          </a:p>
          <a:p>
            <a:pPr algn="just"/>
            <a:r>
              <a:rPr lang="en-GB" sz="2400" dirty="0" smtClean="0">
                <a:latin typeface="Lucida Bright" panose="02040603070505020404" pitchFamily="18" charset="0"/>
                <a:cs typeface="Lucida Bright" panose="02040603070505020404" pitchFamily="18" charset="0"/>
              </a:rPr>
              <a:t>This </a:t>
            </a:r>
            <a:r>
              <a:rPr lang="en-GB" sz="2400" dirty="0">
                <a:latin typeface="Lucida Bright" panose="02040603070505020404" pitchFamily="18" charset="0"/>
                <a:cs typeface="Lucida Bright" panose="02040603070505020404" pitchFamily="18" charset="0"/>
              </a:rPr>
              <a:t>is the third stage of man’s life. Now he is a grown up person and assumes the form of a lover. It is the time when he loves his beloved </a:t>
            </a:r>
            <a:r>
              <a:rPr lang="en-GB" sz="2400" dirty="0" smtClean="0">
                <a:latin typeface="Lucida Bright" panose="02040603070505020404" pitchFamily="18" charset="0"/>
                <a:cs typeface="Lucida Bright" panose="02040603070505020404" pitchFamily="18" charset="0"/>
              </a:rPr>
              <a:t>passionately. </a:t>
            </a:r>
            <a:r>
              <a:rPr lang="en-GB" sz="2400" dirty="0">
                <a:latin typeface="Lucida Bright" panose="02040603070505020404" pitchFamily="18" charset="0"/>
                <a:cs typeface="Lucida Bright" panose="02040603070505020404" pitchFamily="18" charset="0"/>
              </a:rPr>
              <a:t>He writes a song in praise of his beloved’s eye brow. He also sings such songs again and burns in his emotions</a:t>
            </a:r>
          </a:p>
        </p:txBody>
      </p:sp>
    </p:spTree>
    <p:extLst>
      <p:ext uri="{BB962C8B-B14F-4D97-AF65-F5344CB8AC3E}">
        <p14:creationId xmlns:p14="http://schemas.microsoft.com/office/powerpoint/2010/main" val="19960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21019"/>
            <a:ext cx="8469017" cy="2246769"/>
          </a:xfrm>
          <a:prstGeom prst="rect">
            <a:avLst/>
          </a:prstGeom>
        </p:spPr>
        <p:txBody>
          <a:bodyPr wrap="square">
            <a:spAutoFit/>
          </a:bodyPr>
          <a:lstStyle/>
          <a:p>
            <a:pPr fontAlgn="base">
              <a:spcBef>
                <a:spcPts val="600"/>
              </a:spcBef>
            </a:pPr>
            <a:r>
              <a:rPr lang="en-GB" sz="2400" dirty="0">
                <a:latin typeface="Lucida Bright" panose="02040603070505020404" pitchFamily="18" charset="0"/>
                <a:cs typeface="Lucida Bright" panose="02040603070505020404" pitchFamily="18" charset="0"/>
              </a:rPr>
              <a:t>Then a </a:t>
            </a:r>
            <a:r>
              <a:rPr lang="en-GB" sz="2400" b="1" u="sng" dirty="0">
                <a:latin typeface="Lucida Bright" panose="02040603070505020404" pitchFamily="18" charset="0"/>
                <a:cs typeface="Lucida Bright" panose="02040603070505020404" pitchFamily="18" charset="0"/>
              </a:rPr>
              <a:t>soldier</a:t>
            </a:r>
            <a:r>
              <a:rPr lang="en-GB" sz="2400" dirty="0">
                <a:latin typeface="Lucida Bright" panose="02040603070505020404" pitchFamily="18" charset="0"/>
                <a:cs typeface="Lucida Bright" panose="02040603070505020404" pitchFamily="18" charset="0"/>
              </a:rPr>
              <a:t>,</a:t>
            </a:r>
          </a:p>
          <a:p>
            <a:pPr fontAlgn="base">
              <a:spcBef>
                <a:spcPts val="600"/>
              </a:spcBef>
            </a:pPr>
            <a:r>
              <a:rPr lang="en-GB" sz="2400" dirty="0">
                <a:latin typeface="Lucida Bright" panose="02040603070505020404" pitchFamily="18" charset="0"/>
                <a:cs typeface="Lucida Bright" panose="02040603070505020404" pitchFamily="18" charset="0"/>
              </a:rPr>
              <a:t>Full of strange </a:t>
            </a:r>
            <a:r>
              <a:rPr lang="en-GB" sz="2400" dirty="0">
                <a:solidFill>
                  <a:srgbClr val="FF0000"/>
                </a:solidFill>
                <a:latin typeface="Lucida Bright" panose="02040603070505020404" pitchFamily="18" charset="0"/>
                <a:cs typeface="Lucida Bright" panose="02040603070505020404" pitchFamily="18" charset="0"/>
              </a:rPr>
              <a:t>oaths</a:t>
            </a:r>
            <a:r>
              <a:rPr lang="en-GB" sz="2400" dirty="0">
                <a:latin typeface="Lucida Bright" panose="02040603070505020404" pitchFamily="18" charset="0"/>
                <a:cs typeface="Lucida Bright" panose="02040603070505020404" pitchFamily="18" charset="0"/>
              </a:rPr>
              <a:t> and bearded like the </a:t>
            </a:r>
            <a:r>
              <a:rPr lang="en-GB" sz="2400" u="sng" dirty="0" err="1">
                <a:solidFill>
                  <a:srgbClr val="FF0000"/>
                </a:solidFill>
                <a:latin typeface="Lucida Bright" panose="02040603070505020404" pitchFamily="18" charset="0"/>
                <a:cs typeface="Lucida Bright" panose="02040603070505020404" pitchFamily="18" charset="0"/>
              </a:rPr>
              <a:t>pard</a:t>
            </a:r>
            <a:r>
              <a:rPr lang="en-GB" sz="2400" dirty="0">
                <a:latin typeface="Lucida Bright" panose="02040603070505020404" pitchFamily="18" charset="0"/>
                <a:cs typeface="Lucida Bright" panose="02040603070505020404" pitchFamily="18" charset="0"/>
              </a:rPr>
              <a:t>,</a:t>
            </a:r>
          </a:p>
          <a:p>
            <a:pPr fontAlgn="base">
              <a:spcBef>
                <a:spcPts val="600"/>
              </a:spcBef>
            </a:pPr>
            <a:r>
              <a:rPr lang="en-GB" sz="2400" dirty="0">
                <a:latin typeface="Lucida Bright" panose="02040603070505020404" pitchFamily="18" charset="0"/>
                <a:cs typeface="Lucida Bright" panose="02040603070505020404" pitchFamily="18" charset="0"/>
              </a:rPr>
              <a:t>Jealous in honour, sudden and quick in quarrel,</a:t>
            </a:r>
          </a:p>
          <a:p>
            <a:pPr fontAlgn="base">
              <a:spcBef>
                <a:spcPts val="600"/>
              </a:spcBef>
            </a:pPr>
            <a:r>
              <a:rPr lang="en-GB" sz="2400" dirty="0">
                <a:latin typeface="Lucida Bright" panose="02040603070505020404" pitchFamily="18" charset="0"/>
                <a:cs typeface="Lucida Bright" panose="02040603070505020404" pitchFamily="18" charset="0"/>
              </a:rPr>
              <a:t>Seeking the </a:t>
            </a:r>
            <a:r>
              <a:rPr lang="en-GB" sz="2400" dirty="0">
                <a:solidFill>
                  <a:srgbClr val="FF0000"/>
                </a:solidFill>
                <a:latin typeface="Lucida Bright" panose="02040603070505020404" pitchFamily="18" charset="0"/>
                <a:cs typeface="Lucida Bright" panose="02040603070505020404" pitchFamily="18" charset="0"/>
              </a:rPr>
              <a:t>bubble</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reputation</a:t>
            </a:r>
          </a:p>
          <a:p>
            <a:pPr fontAlgn="base">
              <a:spcBef>
                <a:spcPts val="600"/>
              </a:spcBef>
            </a:pPr>
            <a:r>
              <a:rPr lang="en-GB" sz="2400" dirty="0">
                <a:latin typeface="Lucida Bright" panose="02040603070505020404" pitchFamily="18" charset="0"/>
                <a:cs typeface="Lucida Bright" panose="02040603070505020404" pitchFamily="18" charset="0"/>
              </a:rPr>
              <a:t>Even in the </a:t>
            </a:r>
            <a:r>
              <a:rPr lang="en-GB" sz="2400" dirty="0">
                <a:solidFill>
                  <a:srgbClr val="FF0000"/>
                </a:solidFill>
                <a:latin typeface="Lucida Bright" panose="02040603070505020404" pitchFamily="18" charset="0"/>
                <a:cs typeface="Lucida Bright" panose="02040603070505020404" pitchFamily="18" charset="0"/>
              </a:rPr>
              <a:t>cannon's</a:t>
            </a:r>
            <a:r>
              <a:rPr lang="en-GB" sz="2400" dirty="0">
                <a:latin typeface="Lucida Bright" panose="02040603070505020404" pitchFamily="18" charset="0"/>
                <a:cs typeface="Lucida Bright" panose="02040603070505020404" pitchFamily="18" charset="0"/>
              </a:rPr>
              <a:t> mouth.</a:t>
            </a:r>
            <a:endParaRPr lang="en-GB" sz="2400" dirty="0" smtClean="0">
              <a:latin typeface="Lucida Bright" panose="02040603070505020404" pitchFamily="18" charset="0"/>
              <a:cs typeface="Lucida Bright" panose="02040603070505020404" pitchFamily="18" charset="0"/>
            </a:endParaRPr>
          </a:p>
        </p:txBody>
      </p:sp>
      <p:sp>
        <p:nvSpPr>
          <p:cNvPr id="73" name="TextBox 72"/>
          <p:cNvSpPr txBox="1"/>
          <p:nvPr/>
        </p:nvSpPr>
        <p:spPr>
          <a:xfrm>
            <a:off x="896201" y="2255804"/>
            <a:ext cx="10864645" cy="1538883"/>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r>
              <a:rPr lang="en-GB" sz="2400" b="1" dirty="0">
                <a:latin typeface="Lucida Bright" panose="02040603070505020404" pitchFamily="18" charset="0"/>
                <a:cs typeface="Lucida Bright" panose="02040603070505020404" pitchFamily="18" charset="0"/>
              </a:rPr>
              <a:t>Oaths</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promises/pledges		</a:t>
            </a:r>
            <a:r>
              <a:rPr lang="en-GB" sz="2400" b="1" dirty="0" err="1" smtClean="0">
                <a:latin typeface="Lucida Bright" panose="02040603070505020404" pitchFamily="18" charset="0"/>
                <a:cs typeface="Lucida Bright" panose="02040603070505020404" pitchFamily="18" charset="0"/>
              </a:rPr>
              <a:t>pard</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	animal </a:t>
            </a:r>
            <a:r>
              <a:rPr lang="en-GB" sz="2400" dirty="0">
                <a:latin typeface="Lucida Bright" panose="02040603070505020404" pitchFamily="18" charset="0"/>
                <a:cs typeface="Lucida Bright" panose="02040603070505020404" pitchFamily="18" charset="0"/>
              </a:rPr>
              <a:t>like a tiger</a:t>
            </a:r>
          </a:p>
          <a:p>
            <a:r>
              <a:rPr lang="en-GB" sz="2400" b="1" dirty="0">
                <a:latin typeface="Lucida Bright" panose="02040603070505020404" pitchFamily="18" charset="0"/>
                <a:cs typeface="Lucida Bright" panose="02040603070505020404" pitchFamily="18" charset="0"/>
              </a:rPr>
              <a:t>Bubble</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temporary			</a:t>
            </a:r>
            <a:r>
              <a:rPr lang="en-GB" sz="2400" b="1" dirty="0" smtClean="0">
                <a:latin typeface="Lucida Bright" panose="02040603070505020404" pitchFamily="18" charset="0"/>
                <a:cs typeface="Lucida Bright" panose="02040603070505020404" pitchFamily="18" charset="0"/>
              </a:rPr>
              <a:t>Reputation</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fame</a:t>
            </a:r>
            <a:endParaRPr lang="en-GB" sz="2400" dirty="0">
              <a:latin typeface="Lucida Bright" panose="02040603070505020404" pitchFamily="18" charset="0"/>
              <a:cs typeface="Lucida Bright" panose="02040603070505020404" pitchFamily="18" charset="0"/>
            </a:endParaRPr>
          </a:p>
          <a:p>
            <a:r>
              <a:rPr lang="en-GB" sz="2400" b="1" dirty="0">
                <a:latin typeface="Lucida Bright" panose="02040603070505020404" pitchFamily="18" charset="0"/>
                <a:cs typeface="Lucida Bright" panose="02040603070505020404" pitchFamily="18" charset="0"/>
              </a:rPr>
              <a:t>Cannon</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gun</a:t>
            </a:r>
            <a:endParaRPr lang="en-GB" sz="2400" dirty="0">
              <a:latin typeface="Lucida Bright" panose="02040603070505020404" pitchFamily="18" charset="0"/>
              <a:cs typeface="Lucida Bright" panose="02040603070505020404" pitchFamily="18" charset="0"/>
            </a:endParaRPr>
          </a:p>
        </p:txBody>
      </p:sp>
      <p:sp>
        <p:nvSpPr>
          <p:cNvPr id="67" name="Rectangle 66"/>
          <p:cNvSpPr/>
          <p:nvPr/>
        </p:nvSpPr>
        <p:spPr>
          <a:xfrm>
            <a:off x="780443" y="3758429"/>
            <a:ext cx="11411557" cy="3139321"/>
          </a:xfrm>
          <a:prstGeom prst="rect">
            <a:avLst/>
          </a:prstGeom>
        </p:spPr>
        <p:txBody>
          <a:bodyPr wrap="square">
            <a:spAutoFit/>
          </a:bodyPr>
          <a:lstStyle/>
          <a:p>
            <a:r>
              <a:rPr lang="en-GB" sz="2200" b="1" dirty="0" smtClean="0">
                <a:latin typeface="Lucida Bright" panose="02040603070505020404" pitchFamily="18" charset="0"/>
                <a:cs typeface="Lucida Bright" panose="02040603070505020404" pitchFamily="18" charset="0"/>
              </a:rPr>
              <a:t>Explanation</a:t>
            </a:r>
            <a:r>
              <a:rPr lang="en-GB" sz="2200" dirty="0" smtClean="0">
                <a:latin typeface="Lucida Bright" panose="02040603070505020404" pitchFamily="18" charset="0"/>
                <a:cs typeface="Lucida Bright" panose="02040603070505020404" pitchFamily="18" charset="0"/>
              </a:rPr>
              <a:t>:</a:t>
            </a:r>
          </a:p>
          <a:p>
            <a:pPr algn="just"/>
            <a:r>
              <a:rPr lang="en-GB" sz="2200" dirty="0">
                <a:latin typeface="Lucida Bright" panose="02040603070505020404" pitchFamily="18" charset="0"/>
                <a:cs typeface="Lucida Bright" panose="02040603070505020404" pitchFamily="18" charset="0"/>
              </a:rPr>
              <a:t>In these lines the poet shows the fourth stage of a man’s life. When he matures, he becomes a soldier. He takes strange oaths. He has a beard like a tiger or a leopard</a:t>
            </a:r>
            <a:r>
              <a:rPr lang="en-GB" sz="2200" dirty="0" smtClean="0">
                <a:latin typeface="Lucida Bright" panose="02040603070505020404" pitchFamily="18" charset="0"/>
                <a:cs typeface="Lucida Bright" panose="02040603070505020404" pitchFamily="18" charset="0"/>
              </a:rPr>
              <a:t>.</a:t>
            </a:r>
          </a:p>
          <a:p>
            <a:pPr algn="just"/>
            <a:r>
              <a:rPr lang="en-GB" sz="2200" dirty="0">
                <a:latin typeface="Lucida Bright" panose="02040603070505020404" pitchFamily="18" charset="0"/>
                <a:cs typeface="Lucida Bright" panose="02040603070505020404" pitchFamily="18" charset="0"/>
              </a:rPr>
              <a:t>He is fierce like these animals. During this stage of life, man is jealous of honour of other. He is very quick- tempered and owns quarrels. Since he is warm-blooded, he looks for temporary reputation and fame. To achieve this temporary fame, he is even ready to go into the mouth of a gun. He does not bother for dangers .</a:t>
            </a:r>
          </a:p>
        </p:txBody>
      </p:sp>
      <p:pic>
        <p:nvPicPr>
          <p:cNvPr id="3074" name="Picture 2" descr="Soldier images about cartoon nurse on nurses day clip art - Cliparting.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003" y="75805"/>
            <a:ext cx="2623997" cy="214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126461"/>
            <a:ext cx="8469017" cy="2246769"/>
          </a:xfrm>
          <a:prstGeom prst="rect">
            <a:avLst/>
          </a:prstGeom>
        </p:spPr>
        <p:txBody>
          <a:bodyPr wrap="square">
            <a:spAutoFit/>
          </a:bodyPr>
          <a:lstStyle/>
          <a:p>
            <a:pPr fontAlgn="base">
              <a:spcBef>
                <a:spcPts val="600"/>
              </a:spcBef>
            </a:pPr>
            <a:r>
              <a:rPr lang="en-GB" sz="2400" dirty="0">
                <a:latin typeface="Lucida Bright" panose="02040603070505020404" pitchFamily="18" charset="0"/>
                <a:cs typeface="Lucida Bright" panose="02040603070505020404" pitchFamily="18" charset="0"/>
              </a:rPr>
              <a:t>And then the </a:t>
            </a:r>
            <a:r>
              <a:rPr lang="en-GB" sz="2400" b="1" u="sng" dirty="0">
                <a:latin typeface="Lucida Bright" panose="02040603070505020404" pitchFamily="18" charset="0"/>
                <a:cs typeface="Lucida Bright" panose="02040603070505020404" pitchFamily="18" charset="0"/>
              </a:rPr>
              <a:t>justice</a:t>
            </a:r>
            <a:r>
              <a:rPr lang="en-GB" sz="2400" dirty="0">
                <a:latin typeface="Lucida Bright" panose="02040603070505020404" pitchFamily="18" charset="0"/>
                <a:cs typeface="Lucida Bright" panose="02040603070505020404" pitchFamily="18" charset="0"/>
              </a:rPr>
              <a:t>,</a:t>
            </a:r>
          </a:p>
          <a:p>
            <a:pPr fontAlgn="base">
              <a:spcBef>
                <a:spcPts val="600"/>
              </a:spcBef>
            </a:pPr>
            <a:r>
              <a:rPr lang="en-GB" sz="2400" dirty="0">
                <a:latin typeface="Lucida Bright" panose="02040603070505020404" pitchFamily="18" charset="0"/>
                <a:cs typeface="Lucida Bright" panose="02040603070505020404" pitchFamily="18" charset="0"/>
              </a:rPr>
              <a:t>In fair round </a:t>
            </a:r>
            <a:r>
              <a:rPr lang="en-GB" sz="2400" dirty="0">
                <a:solidFill>
                  <a:srgbClr val="FF0000"/>
                </a:solidFill>
                <a:latin typeface="Lucida Bright" panose="02040603070505020404" pitchFamily="18" charset="0"/>
                <a:cs typeface="Lucida Bright" panose="02040603070505020404" pitchFamily="18" charset="0"/>
              </a:rPr>
              <a:t>belly</a:t>
            </a:r>
            <a:r>
              <a:rPr lang="en-GB" sz="2400" dirty="0">
                <a:latin typeface="Lucida Bright" panose="02040603070505020404" pitchFamily="18" charset="0"/>
                <a:cs typeface="Lucida Bright" panose="02040603070505020404" pitchFamily="18" charset="0"/>
              </a:rPr>
              <a:t> with good </a:t>
            </a:r>
            <a:r>
              <a:rPr lang="en-GB" sz="2400" dirty="0">
                <a:solidFill>
                  <a:srgbClr val="FF0000"/>
                </a:solidFill>
                <a:latin typeface="Lucida Bright" panose="02040603070505020404" pitchFamily="18" charset="0"/>
                <a:cs typeface="Lucida Bright" panose="02040603070505020404" pitchFamily="18" charset="0"/>
              </a:rPr>
              <a:t>capon</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lined</a:t>
            </a:r>
            <a:r>
              <a:rPr lang="en-GB" sz="2400" dirty="0">
                <a:latin typeface="Lucida Bright" panose="02040603070505020404" pitchFamily="18" charset="0"/>
                <a:cs typeface="Lucida Bright" panose="02040603070505020404" pitchFamily="18" charset="0"/>
              </a:rPr>
              <a:t>,</a:t>
            </a:r>
          </a:p>
          <a:p>
            <a:pPr fontAlgn="base">
              <a:spcBef>
                <a:spcPts val="600"/>
              </a:spcBef>
            </a:pPr>
            <a:r>
              <a:rPr lang="en-GB" sz="2400" dirty="0">
                <a:latin typeface="Lucida Bright" panose="02040603070505020404" pitchFamily="18" charset="0"/>
                <a:cs typeface="Lucida Bright" panose="02040603070505020404" pitchFamily="18" charset="0"/>
              </a:rPr>
              <a:t>With eyes severe and beard of formal cut,</a:t>
            </a:r>
          </a:p>
          <a:p>
            <a:pPr fontAlgn="base">
              <a:spcBef>
                <a:spcPts val="600"/>
              </a:spcBef>
            </a:pPr>
            <a:r>
              <a:rPr lang="en-GB" sz="2400" dirty="0">
                <a:latin typeface="Lucida Bright" panose="02040603070505020404" pitchFamily="18" charset="0"/>
                <a:cs typeface="Lucida Bright" panose="02040603070505020404" pitchFamily="18" charset="0"/>
              </a:rPr>
              <a:t>Full of wise </a:t>
            </a:r>
            <a:r>
              <a:rPr lang="en-GB" sz="2400" dirty="0">
                <a:solidFill>
                  <a:srgbClr val="FF0000"/>
                </a:solidFill>
                <a:latin typeface="Lucida Bright" panose="02040603070505020404" pitchFamily="18" charset="0"/>
                <a:cs typeface="Lucida Bright" panose="02040603070505020404" pitchFamily="18" charset="0"/>
              </a:rPr>
              <a:t>saws</a:t>
            </a:r>
            <a:r>
              <a:rPr lang="en-GB" sz="2400" dirty="0">
                <a:latin typeface="Lucida Bright" panose="02040603070505020404" pitchFamily="18" charset="0"/>
                <a:cs typeface="Lucida Bright" panose="02040603070505020404" pitchFamily="18" charset="0"/>
              </a:rPr>
              <a:t> and modern instances;</a:t>
            </a:r>
          </a:p>
          <a:p>
            <a:pPr fontAlgn="base">
              <a:spcBef>
                <a:spcPts val="600"/>
              </a:spcBef>
            </a:pPr>
            <a:r>
              <a:rPr lang="en-GB" sz="2400" dirty="0">
                <a:latin typeface="Lucida Bright" panose="02040603070505020404" pitchFamily="18" charset="0"/>
                <a:cs typeface="Lucida Bright" panose="02040603070505020404" pitchFamily="18" charset="0"/>
              </a:rPr>
              <a:t>And so he plays his part.</a:t>
            </a:r>
          </a:p>
        </p:txBody>
      </p:sp>
      <p:sp>
        <p:nvSpPr>
          <p:cNvPr id="73" name="TextBox 72"/>
          <p:cNvSpPr txBox="1"/>
          <p:nvPr/>
        </p:nvSpPr>
        <p:spPr>
          <a:xfrm>
            <a:off x="893836" y="2413951"/>
            <a:ext cx="11039084" cy="2277547"/>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r>
              <a:rPr lang="en-GB" sz="2400" b="1" dirty="0" smtClean="0">
                <a:latin typeface="Lucida Bright" panose="02040603070505020404" pitchFamily="18" charset="0"/>
                <a:cs typeface="Lucida Bright" panose="02040603070505020404" pitchFamily="18" charset="0"/>
              </a:rPr>
              <a:t>Belly</a:t>
            </a:r>
            <a:r>
              <a:rPr lang="en-GB" sz="2400" dirty="0" smtClean="0">
                <a:latin typeface="Lucida Bright" panose="02040603070505020404" pitchFamily="18" charset="0"/>
                <a:cs typeface="Lucida Bright" panose="02040603070505020404" pitchFamily="18" charset="0"/>
              </a:rPr>
              <a:t>:		stomach/tummy</a:t>
            </a:r>
            <a:endParaRPr lang="en-GB" sz="2400" dirty="0">
              <a:latin typeface="Lucida Bright" panose="02040603070505020404" pitchFamily="18" charset="0"/>
              <a:cs typeface="Lucida Bright" panose="02040603070505020404" pitchFamily="18" charset="0"/>
            </a:endParaRPr>
          </a:p>
          <a:p>
            <a:r>
              <a:rPr lang="en-GB" sz="2400" b="1" dirty="0">
                <a:latin typeface="Lucida Bright" panose="02040603070505020404" pitchFamily="18" charset="0"/>
                <a:cs typeface="Lucida Bright" panose="02040603070505020404" pitchFamily="18" charset="0"/>
              </a:rPr>
              <a:t>Capon</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male </a:t>
            </a:r>
            <a:r>
              <a:rPr lang="en-GB" sz="2400" dirty="0">
                <a:latin typeface="Lucida Bright" panose="02040603070505020404" pitchFamily="18" charset="0"/>
                <a:cs typeface="Lucida Bright" panose="02040603070505020404" pitchFamily="18" charset="0"/>
              </a:rPr>
              <a:t>chicken</a:t>
            </a:r>
          </a:p>
          <a:p>
            <a:r>
              <a:rPr lang="en-GB" sz="2400" b="1" dirty="0">
                <a:latin typeface="Lucida Bright" panose="02040603070505020404" pitchFamily="18" charset="0"/>
                <a:cs typeface="Lucida Bright" panose="02040603070505020404" pitchFamily="18" charset="0"/>
              </a:rPr>
              <a:t>Lined</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packed</a:t>
            </a:r>
            <a:endParaRPr lang="en-GB" sz="2400" dirty="0">
              <a:latin typeface="Lucida Bright" panose="02040603070505020404" pitchFamily="18" charset="0"/>
              <a:cs typeface="Lucida Bright" panose="02040603070505020404" pitchFamily="18" charset="0"/>
            </a:endParaRPr>
          </a:p>
          <a:p>
            <a:r>
              <a:rPr lang="en-GB" sz="2400" b="1" dirty="0">
                <a:latin typeface="Lucida Bright" panose="02040603070505020404" pitchFamily="18" charset="0"/>
                <a:cs typeface="Lucida Bright" panose="02040603070505020404" pitchFamily="18" charset="0"/>
              </a:rPr>
              <a:t>Saws</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	proverbs</a:t>
            </a:r>
          </a:p>
          <a:p>
            <a:r>
              <a:rPr lang="en-GB" sz="2400" b="1" dirty="0" smtClean="0">
                <a:latin typeface="Lucida Bright" panose="02040603070505020404" pitchFamily="18" charset="0"/>
                <a:cs typeface="Lucida Bright" panose="02040603070505020404" pitchFamily="18" charset="0"/>
              </a:rPr>
              <a:t>Instances</a:t>
            </a:r>
            <a:r>
              <a:rPr lang="en-GB" sz="2400" dirty="0" smtClean="0">
                <a:latin typeface="Lucida Bright" panose="02040603070505020404" pitchFamily="18" charset="0"/>
                <a:cs typeface="Lucida Bright" panose="02040603070505020404" pitchFamily="18" charset="0"/>
              </a:rPr>
              <a:t>: 	examples </a:t>
            </a:r>
            <a:endParaRPr lang="en-GB" sz="2400" dirty="0">
              <a:latin typeface="Lucida Bright" panose="02040603070505020404" pitchFamily="18" charset="0"/>
              <a:cs typeface="Lucida Bright" panose="02040603070505020404" pitchFamily="18" charset="0"/>
            </a:endParaRPr>
          </a:p>
        </p:txBody>
      </p:sp>
      <p:sp>
        <p:nvSpPr>
          <p:cNvPr id="67" name="Rectangle 66"/>
          <p:cNvSpPr/>
          <p:nvPr/>
        </p:nvSpPr>
        <p:spPr>
          <a:xfrm>
            <a:off x="723816" y="4641115"/>
            <a:ext cx="11468184" cy="1938992"/>
          </a:xfrm>
          <a:prstGeom prst="rect">
            <a:avLst/>
          </a:prstGeom>
        </p:spPr>
        <p:txBody>
          <a:bodyPr wrap="square">
            <a:spAutoFit/>
          </a:bodyPr>
          <a:lstStyle/>
          <a:p>
            <a:r>
              <a:rPr lang="en-GB" sz="2400" b="1" dirty="0" smtClean="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a:t>
            </a:r>
          </a:p>
          <a:p>
            <a:pPr algn="just"/>
            <a:r>
              <a:rPr lang="en-GB" sz="2400" dirty="0">
                <a:latin typeface="Lucida Bright" panose="02040603070505020404" pitchFamily="18" charset="0"/>
                <a:cs typeface="Lucida Bright" panose="02040603070505020404" pitchFamily="18" charset="0"/>
              </a:rPr>
              <a:t>This is man's fifth stage of life. Here, the guy turns middle-aged and mature, as if he were a judge, with a fair round belly full of chicken flesh. </a:t>
            </a:r>
            <a:r>
              <a:rPr lang="en-GB" sz="2400" dirty="0" smtClean="0">
                <a:latin typeface="Lucida Bright" panose="02040603070505020404" pitchFamily="18" charset="0"/>
                <a:cs typeface="Lucida Bright" panose="02040603070505020404" pitchFamily="18" charset="0"/>
              </a:rPr>
              <a:t>At this stage, he speaks with a lot of proverbs </a:t>
            </a:r>
            <a:r>
              <a:rPr lang="en-GB" sz="2400" dirty="0">
                <a:latin typeface="Lucida Bright" panose="02040603070505020404" pitchFamily="18" charset="0"/>
                <a:cs typeface="Lucida Bright" panose="02040603070505020404" pitchFamily="18" charset="0"/>
              </a:rPr>
              <a:t>from the past as well as instances from the present </a:t>
            </a:r>
            <a:r>
              <a:rPr lang="en-GB" sz="2400" dirty="0" smtClean="0">
                <a:latin typeface="Lucida Bright" panose="02040603070505020404" pitchFamily="18" charset="0"/>
                <a:cs typeface="Lucida Bright" panose="02040603070505020404" pitchFamily="18" charset="0"/>
              </a:rPr>
              <a:t>time. He is a man bearded </a:t>
            </a:r>
            <a:r>
              <a:rPr lang="en-GB" sz="2400" dirty="0">
                <a:latin typeface="Lucida Bright" panose="02040603070505020404" pitchFamily="18" charset="0"/>
                <a:cs typeface="Lucida Bright" panose="02040603070505020404" pitchFamily="18" charset="0"/>
              </a:rPr>
              <a:t>with a formal </a:t>
            </a:r>
            <a:r>
              <a:rPr lang="en-GB" sz="2400" dirty="0" smtClean="0">
                <a:latin typeface="Lucida Bright" panose="02040603070505020404" pitchFamily="18" charset="0"/>
                <a:cs typeface="Lucida Bright" panose="02040603070505020404" pitchFamily="18" charset="0"/>
              </a:rPr>
              <a:t>cut.</a:t>
            </a:r>
            <a:endParaRPr lang="en-GB" sz="2400" dirty="0">
              <a:latin typeface="Lucida Bright" panose="02040603070505020404" pitchFamily="18" charset="0"/>
              <a:cs typeface="Lucida Bright" panose="02040603070505020404" pitchFamily="18" charset="0"/>
            </a:endParaRPr>
          </a:p>
        </p:txBody>
      </p:sp>
      <p:pic>
        <p:nvPicPr>
          <p:cNvPr id="5124" name="Picture 4" descr="Cuyahoga County Court of Common Pleas judge Daniel Gaul accused of conduct  violations in 5 cases - cleveland.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5109" y="119550"/>
            <a:ext cx="2486025" cy="208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89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126461"/>
            <a:ext cx="9117951" cy="2308324"/>
          </a:xfrm>
          <a:prstGeom prst="rect">
            <a:avLst/>
          </a:prstGeom>
        </p:spPr>
        <p:txBody>
          <a:bodyPr wrap="square">
            <a:spAutoFit/>
          </a:bodyPr>
          <a:lstStyle/>
          <a:p>
            <a:pPr fontAlgn="base"/>
            <a:r>
              <a:rPr lang="en-GB" sz="2400" dirty="0">
                <a:latin typeface="Lucida Bright" panose="02040603070505020404" pitchFamily="18" charset="0"/>
                <a:cs typeface="Lucida Bright" panose="02040603070505020404" pitchFamily="18" charset="0"/>
              </a:rPr>
              <a:t>The sixth age shifts into the </a:t>
            </a:r>
            <a:r>
              <a:rPr lang="en-GB" sz="2400" dirty="0">
                <a:solidFill>
                  <a:srgbClr val="FF0000"/>
                </a:solidFill>
                <a:latin typeface="Lucida Bright" panose="02040603070505020404" pitchFamily="18" charset="0"/>
                <a:cs typeface="Lucida Bright" panose="02040603070505020404" pitchFamily="18" charset="0"/>
              </a:rPr>
              <a:t>lean</a:t>
            </a:r>
            <a:r>
              <a:rPr lang="en-GB" sz="2400" dirty="0">
                <a:latin typeface="Lucida Bright" panose="02040603070505020404" pitchFamily="18" charset="0"/>
                <a:cs typeface="Lucida Bright" panose="02040603070505020404" pitchFamily="18" charset="0"/>
              </a:rPr>
              <a:t> and </a:t>
            </a:r>
            <a:r>
              <a:rPr lang="en-GB" sz="2400" dirty="0" err="1">
                <a:solidFill>
                  <a:srgbClr val="FF0000"/>
                </a:solidFill>
                <a:latin typeface="Lucida Bright" panose="02040603070505020404" pitchFamily="18" charset="0"/>
                <a:cs typeface="Lucida Bright" panose="02040603070505020404" pitchFamily="18" charset="0"/>
              </a:rPr>
              <a:t>slippered</a:t>
            </a:r>
            <a:r>
              <a:rPr lang="en-GB" sz="2400" dirty="0">
                <a:latin typeface="Lucida Bright" panose="02040603070505020404" pitchFamily="18" charset="0"/>
                <a:cs typeface="Lucida Bright" panose="02040603070505020404" pitchFamily="18" charset="0"/>
              </a:rPr>
              <a:t> </a:t>
            </a:r>
            <a:r>
              <a:rPr lang="en-GB" sz="2400" b="1" u="sng" dirty="0" err="1">
                <a:solidFill>
                  <a:srgbClr val="FF0000"/>
                </a:solidFill>
                <a:latin typeface="Lucida Bright" panose="02040603070505020404" pitchFamily="18" charset="0"/>
                <a:cs typeface="Lucida Bright" panose="02040603070505020404" pitchFamily="18" charset="0"/>
              </a:rPr>
              <a:t>pantaloon</a:t>
            </a:r>
            <a:r>
              <a:rPr lang="en-GB" sz="2400" dirty="0" smtClean="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With </a:t>
            </a:r>
            <a:r>
              <a:rPr lang="en-GB" sz="2400" dirty="0">
                <a:solidFill>
                  <a:srgbClr val="FF0000"/>
                </a:solidFill>
                <a:latin typeface="Lucida Bright" panose="02040603070505020404" pitchFamily="18" charset="0"/>
                <a:cs typeface="Lucida Bright" panose="02040603070505020404" pitchFamily="18" charset="0"/>
              </a:rPr>
              <a:t>spectacles</a:t>
            </a:r>
            <a:r>
              <a:rPr lang="en-GB" sz="2400" dirty="0">
                <a:latin typeface="Lucida Bright" panose="02040603070505020404" pitchFamily="18" charset="0"/>
                <a:cs typeface="Lucida Bright" panose="02040603070505020404" pitchFamily="18" charset="0"/>
              </a:rPr>
              <a:t> on nose and </a:t>
            </a:r>
            <a:r>
              <a:rPr lang="en-GB" sz="2400" dirty="0">
                <a:solidFill>
                  <a:srgbClr val="FF0000"/>
                </a:solidFill>
                <a:latin typeface="Lucida Bright" panose="02040603070505020404" pitchFamily="18" charset="0"/>
                <a:cs typeface="Lucida Bright" panose="02040603070505020404" pitchFamily="18" charset="0"/>
              </a:rPr>
              <a:t>pouch</a:t>
            </a:r>
            <a:r>
              <a:rPr lang="en-GB" sz="2400" dirty="0">
                <a:latin typeface="Lucida Bright" panose="02040603070505020404" pitchFamily="18" charset="0"/>
                <a:cs typeface="Lucida Bright" panose="02040603070505020404" pitchFamily="18" charset="0"/>
              </a:rPr>
              <a:t> on side;</a:t>
            </a:r>
          </a:p>
          <a:p>
            <a:pPr fontAlgn="base"/>
            <a:r>
              <a:rPr lang="en-GB" sz="2400" dirty="0">
                <a:latin typeface="Lucida Bright" panose="02040603070505020404" pitchFamily="18" charset="0"/>
                <a:cs typeface="Lucida Bright" panose="02040603070505020404" pitchFamily="18" charset="0"/>
              </a:rPr>
              <a:t>His youthful </a:t>
            </a:r>
            <a:r>
              <a:rPr lang="en-GB" sz="2400" dirty="0">
                <a:solidFill>
                  <a:srgbClr val="FF0000"/>
                </a:solidFill>
                <a:latin typeface="Lucida Bright" panose="02040603070505020404" pitchFamily="18" charset="0"/>
                <a:cs typeface="Lucida Bright" panose="02040603070505020404" pitchFamily="18" charset="0"/>
              </a:rPr>
              <a:t>hose</a:t>
            </a:r>
            <a:r>
              <a:rPr lang="en-GB" sz="2400" dirty="0">
                <a:latin typeface="Lucida Bright" panose="02040603070505020404" pitchFamily="18" charset="0"/>
                <a:cs typeface="Lucida Bright" panose="02040603070505020404" pitchFamily="18" charset="0"/>
              </a:rPr>
              <a:t>, well saved, a world too wide</a:t>
            </a:r>
          </a:p>
          <a:p>
            <a:pPr fontAlgn="base"/>
            <a:r>
              <a:rPr lang="en-GB" sz="2400" dirty="0">
                <a:latin typeface="Lucida Bright" panose="02040603070505020404" pitchFamily="18" charset="0"/>
                <a:cs typeface="Lucida Bright" panose="02040603070505020404" pitchFamily="18" charset="0"/>
              </a:rPr>
              <a:t>For his </a:t>
            </a:r>
            <a:r>
              <a:rPr lang="en-GB" sz="2400" dirty="0">
                <a:solidFill>
                  <a:srgbClr val="FF0000"/>
                </a:solidFill>
                <a:latin typeface="Lucida Bright" panose="02040603070505020404" pitchFamily="18" charset="0"/>
                <a:cs typeface="Lucida Bright" panose="02040603070505020404" pitchFamily="18" charset="0"/>
              </a:rPr>
              <a:t>shrunk</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shank</a:t>
            </a:r>
            <a:r>
              <a:rPr lang="en-GB" sz="2400" dirty="0">
                <a:latin typeface="Lucida Bright" panose="02040603070505020404" pitchFamily="18" charset="0"/>
                <a:cs typeface="Lucida Bright" panose="02040603070505020404" pitchFamily="18" charset="0"/>
              </a:rPr>
              <a:t>, and his big </a:t>
            </a:r>
            <a:r>
              <a:rPr lang="en-GB" sz="2400" dirty="0">
                <a:solidFill>
                  <a:srgbClr val="FF0000"/>
                </a:solidFill>
                <a:latin typeface="Lucida Bright" panose="02040603070505020404" pitchFamily="18" charset="0"/>
                <a:cs typeface="Lucida Bright" panose="02040603070505020404" pitchFamily="18" charset="0"/>
              </a:rPr>
              <a:t>manly</a:t>
            </a:r>
            <a:r>
              <a:rPr lang="en-GB" sz="2400" dirty="0">
                <a:latin typeface="Lucida Bright" panose="02040603070505020404" pitchFamily="18" charset="0"/>
                <a:cs typeface="Lucida Bright" panose="02040603070505020404" pitchFamily="18" charset="0"/>
              </a:rPr>
              <a:t> voice,</a:t>
            </a:r>
          </a:p>
          <a:p>
            <a:pPr fontAlgn="base"/>
            <a:r>
              <a:rPr lang="en-GB" sz="2400" dirty="0">
                <a:latin typeface="Lucida Bright" panose="02040603070505020404" pitchFamily="18" charset="0"/>
                <a:cs typeface="Lucida Bright" panose="02040603070505020404" pitchFamily="18" charset="0"/>
              </a:rPr>
              <a:t>Turning again toward </a:t>
            </a:r>
            <a:r>
              <a:rPr lang="en-GB" sz="2400" dirty="0">
                <a:solidFill>
                  <a:srgbClr val="FF0000"/>
                </a:solidFill>
                <a:latin typeface="Lucida Bright" panose="02040603070505020404" pitchFamily="18" charset="0"/>
                <a:cs typeface="Lucida Bright" panose="02040603070505020404" pitchFamily="18" charset="0"/>
              </a:rPr>
              <a:t>childish</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treble</a:t>
            </a:r>
            <a:r>
              <a:rPr lang="en-GB" sz="2400" dirty="0">
                <a:latin typeface="Lucida Bright" panose="02040603070505020404" pitchFamily="18" charset="0"/>
                <a:cs typeface="Lucida Bright" panose="02040603070505020404" pitchFamily="18" charset="0"/>
              </a:rPr>
              <a:t>, pipes</a:t>
            </a:r>
          </a:p>
          <a:p>
            <a:pPr fontAlgn="base"/>
            <a:r>
              <a:rPr lang="en-GB" sz="2400" dirty="0">
                <a:latin typeface="Lucida Bright" panose="02040603070505020404" pitchFamily="18" charset="0"/>
                <a:cs typeface="Lucida Bright" panose="02040603070505020404" pitchFamily="18" charset="0"/>
              </a:rPr>
              <a:t>And </a:t>
            </a:r>
            <a:r>
              <a:rPr lang="en-GB" sz="2400" dirty="0">
                <a:solidFill>
                  <a:srgbClr val="FF0000"/>
                </a:solidFill>
                <a:latin typeface="Lucida Bright" panose="02040603070505020404" pitchFamily="18" charset="0"/>
                <a:cs typeface="Lucida Bright" panose="02040603070505020404" pitchFamily="18" charset="0"/>
              </a:rPr>
              <a:t>whistles</a:t>
            </a:r>
            <a:r>
              <a:rPr lang="en-GB" sz="2400" dirty="0">
                <a:latin typeface="Lucida Bright" panose="02040603070505020404" pitchFamily="18" charset="0"/>
                <a:cs typeface="Lucida Bright" panose="02040603070505020404" pitchFamily="18" charset="0"/>
              </a:rPr>
              <a:t> in his sound.</a:t>
            </a:r>
          </a:p>
        </p:txBody>
      </p:sp>
      <p:sp>
        <p:nvSpPr>
          <p:cNvPr id="73" name="TextBox 72"/>
          <p:cNvSpPr txBox="1"/>
          <p:nvPr/>
        </p:nvSpPr>
        <p:spPr>
          <a:xfrm>
            <a:off x="837210" y="2459271"/>
            <a:ext cx="11517023" cy="2277547"/>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r>
              <a:rPr lang="en-GB" sz="2400" dirty="0">
                <a:latin typeface="Lucida Bright" panose="02040603070505020404" pitchFamily="18" charset="0"/>
                <a:cs typeface="Lucida Bright" panose="02040603070505020404" pitchFamily="18" charset="0"/>
              </a:rPr>
              <a:t>Pantaloons:	</a:t>
            </a:r>
            <a:r>
              <a:rPr lang="en-GB" sz="2400" dirty="0" smtClean="0">
                <a:latin typeface="Lucida Bright" panose="02040603070505020404" pitchFamily="18" charset="0"/>
                <a:cs typeface="Lucida Bright" panose="02040603070505020404" pitchFamily="18" charset="0"/>
              </a:rPr>
              <a:t>trousers 			Spectacles</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glasses</a:t>
            </a:r>
            <a:endParaRPr lang="en-GB" sz="2400" dirty="0">
              <a:latin typeface="Lucida Bright" panose="02040603070505020404" pitchFamily="18" charset="0"/>
              <a:cs typeface="Lucida Bright" panose="02040603070505020404" pitchFamily="18" charset="0"/>
            </a:endParaRPr>
          </a:p>
          <a:p>
            <a:r>
              <a:rPr lang="en-GB" sz="2400" dirty="0">
                <a:latin typeface="Lucida Bright" panose="02040603070505020404" pitchFamily="18" charset="0"/>
                <a:cs typeface="Lucida Bright" panose="02040603070505020404" pitchFamily="18" charset="0"/>
              </a:rPr>
              <a:t>Pouch: 	</a:t>
            </a:r>
            <a:r>
              <a:rPr lang="en-GB" sz="2400" dirty="0" smtClean="0">
                <a:latin typeface="Lucida Bright" panose="02040603070505020404" pitchFamily="18" charset="0"/>
                <a:cs typeface="Lucida Bright" panose="02040603070505020404" pitchFamily="18" charset="0"/>
              </a:rPr>
              <a:t>pocket			Hose </a:t>
            </a:r>
            <a:r>
              <a:rPr lang="en-GB" sz="2400" dirty="0">
                <a:latin typeface="Lucida Bright" panose="02040603070505020404" pitchFamily="18" charset="0"/>
                <a:cs typeface="Lucida Bright" panose="02040603070505020404" pitchFamily="18" charset="0"/>
              </a:rPr>
              <a:t>:		trousers</a:t>
            </a:r>
          </a:p>
          <a:p>
            <a:r>
              <a:rPr lang="en-GB" sz="2400" dirty="0">
                <a:latin typeface="Lucida Bright" panose="02040603070505020404" pitchFamily="18" charset="0"/>
                <a:cs typeface="Lucida Bright" panose="02040603070505020404" pitchFamily="18" charset="0"/>
              </a:rPr>
              <a:t>Shrunk:	</a:t>
            </a:r>
            <a:r>
              <a:rPr lang="en-GB" sz="2400" dirty="0" smtClean="0">
                <a:latin typeface="Lucida Bright" panose="02040603070505020404" pitchFamily="18" charset="0"/>
                <a:cs typeface="Lucida Bright" panose="02040603070505020404" pitchFamily="18" charset="0"/>
              </a:rPr>
              <a:t>contracted			Shank</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trunk </a:t>
            </a:r>
            <a:r>
              <a:rPr lang="en-GB" sz="2400" dirty="0">
                <a:latin typeface="Lucida Bright" panose="02040603070505020404" pitchFamily="18" charset="0"/>
                <a:cs typeface="Lucida Bright" panose="02040603070505020404" pitchFamily="18" charset="0"/>
              </a:rPr>
              <a:t>(here, legs)</a:t>
            </a:r>
          </a:p>
          <a:p>
            <a:r>
              <a:rPr lang="en-GB" sz="2400" dirty="0" smtClean="0">
                <a:latin typeface="Lucida Bright" panose="02040603070505020404" pitchFamily="18" charset="0"/>
                <a:cs typeface="Lucida Bright" panose="02040603070505020404" pitchFamily="18" charset="0"/>
              </a:rPr>
              <a:t>Manly</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mannish/male		Childish</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child </a:t>
            </a:r>
            <a:r>
              <a:rPr lang="en-GB" sz="2400" dirty="0">
                <a:latin typeface="Lucida Bright" panose="02040603070505020404" pitchFamily="18" charset="0"/>
                <a:cs typeface="Lucida Bright" panose="02040603070505020404" pitchFamily="18" charset="0"/>
              </a:rPr>
              <a:t>like</a:t>
            </a:r>
          </a:p>
          <a:p>
            <a:r>
              <a:rPr lang="en-GB" sz="2400" dirty="0" smtClean="0">
                <a:latin typeface="Lucida Bright" panose="02040603070505020404" pitchFamily="18" charset="0"/>
                <a:cs typeface="Lucida Bright" panose="02040603070505020404" pitchFamily="18" charset="0"/>
              </a:rPr>
              <a:t>Treble </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a </a:t>
            </a:r>
            <a:r>
              <a:rPr lang="en-GB" sz="2400" dirty="0">
                <a:latin typeface="Lucida Bright" panose="02040603070505020404" pitchFamily="18" charset="0"/>
                <a:cs typeface="Lucida Bright" panose="02040603070505020404" pitchFamily="18" charset="0"/>
              </a:rPr>
              <a:t>child’s high </a:t>
            </a:r>
            <a:r>
              <a:rPr lang="en-GB" sz="2400" dirty="0" smtClean="0">
                <a:latin typeface="Lucida Bright" panose="02040603070505020404" pitchFamily="18" charset="0"/>
                <a:cs typeface="Lucida Bright" panose="02040603070505020404" pitchFamily="18" charset="0"/>
              </a:rPr>
              <a:t>voice 	Whistle </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to </a:t>
            </a:r>
            <a:r>
              <a:rPr lang="en-GB" sz="2400" dirty="0">
                <a:latin typeface="Lucida Bright" panose="02040603070505020404" pitchFamily="18" charset="0"/>
                <a:cs typeface="Lucida Bright" panose="02040603070505020404" pitchFamily="18" charset="0"/>
              </a:rPr>
              <a:t>make </a:t>
            </a:r>
            <a:r>
              <a:rPr lang="en-GB" sz="2400" dirty="0" smtClean="0">
                <a:latin typeface="Lucida Bright" panose="02040603070505020404" pitchFamily="18" charset="0"/>
                <a:cs typeface="Lucida Bright" panose="02040603070505020404" pitchFamily="18" charset="0"/>
              </a:rPr>
              <a:t>high, long </a:t>
            </a:r>
            <a:r>
              <a:rPr lang="en-GB" sz="2400" dirty="0">
                <a:latin typeface="Lucida Bright" panose="02040603070505020404" pitchFamily="18" charset="0"/>
                <a:cs typeface="Lucida Bright" panose="02040603070505020404" pitchFamily="18" charset="0"/>
              </a:rPr>
              <a:t>sound</a:t>
            </a:r>
          </a:p>
        </p:txBody>
      </p:sp>
      <p:sp>
        <p:nvSpPr>
          <p:cNvPr id="67" name="Rectangle 66"/>
          <p:cNvSpPr/>
          <p:nvPr/>
        </p:nvSpPr>
        <p:spPr>
          <a:xfrm>
            <a:off x="726181" y="4787881"/>
            <a:ext cx="11354790" cy="1938992"/>
          </a:xfrm>
          <a:prstGeom prst="rect">
            <a:avLst/>
          </a:prstGeom>
        </p:spPr>
        <p:txBody>
          <a:bodyPr wrap="square">
            <a:spAutoFit/>
          </a:bodyPr>
          <a:lstStyle/>
          <a:p>
            <a:r>
              <a:rPr lang="en-GB" sz="2400" b="1" dirty="0" smtClean="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a:t>
            </a:r>
          </a:p>
          <a:p>
            <a:pPr algn="just"/>
            <a:r>
              <a:rPr lang="en-GB" sz="2400" dirty="0">
                <a:latin typeface="Lucida Bright" panose="02040603070505020404" pitchFamily="18" charset="0"/>
                <a:cs typeface="Lucida Bright" panose="02040603070505020404" pitchFamily="18" charset="0"/>
              </a:rPr>
              <a:t>In the sixth line of the poem, the man enters the elderly act of life, as an old man requiring spectacles to aid his vision made weak with age, with the schoolboy satchel now replaced with a small pouch that is enough to carry all his humble old daily necessities.</a:t>
            </a:r>
          </a:p>
        </p:txBody>
      </p:sp>
      <p:pic>
        <p:nvPicPr>
          <p:cNvPr id="6146" name="Picture 2" descr="Confident Laughing 90yearold Man In Spectacles High-Res Stock Photo - Getty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385" r="8802"/>
          <a:stretch/>
        </p:blipFill>
        <p:spPr bwMode="auto">
          <a:xfrm>
            <a:off x="9955161" y="0"/>
            <a:ext cx="2236839" cy="2629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37210" y="126461"/>
            <a:ext cx="9117951" cy="2237536"/>
          </a:xfrm>
          <a:prstGeom prst="rect">
            <a:avLst/>
          </a:prstGeom>
        </p:spPr>
        <p:txBody>
          <a:bodyPr wrap="square">
            <a:spAutoFit/>
          </a:bodyPr>
          <a:lstStyle/>
          <a:p>
            <a:pPr fontAlgn="base">
              <a:lnSpc>
                <a:spcPct val="150000"/>
              </a:lnSpc>
            </a:pPr>
            <a:r>
              <a:rPr lang="en-GB" sz="2400" dirty="0">
                <a:latin typeface="Lucida Bright" panose="02040603070505020404" pitchFamily="18" charset="0"/>
                <a:cs typeface="Lucida Bright" panose="02040603070505020404" pitchFamily="18" charset="0"/>
              </a:rPr>
              <a:t>Last scene of all,</a:t>
            </a:r>
          </a:p>
          <a:p>
            <a:pPr fontAlgn="base">
              <a:lnSpc>
                <a:spcPct val="150000"/>
              </a:lnSpc>
            </a:pPr>
            <a:r>
              <a:rPr lang="en-GB" sz="2400" dirty="0">
                <a:latin typeface="Lucida Bright" panose="02040603070505020404" pitchFamily="18" charset="0"/>
                <a:cs typeface="Lucida Bright" panose="02040603070505020404" pitchFamily="18" charset="0"/>
              </a:rPr>
              <a:t>That ends this strange eventful history,</a:t>
            </a:r>
          </a:p>
          <a:p>
            <a:pPr fontAlgn="base">
              <a:lnSpc>
                <a:spcPct val="150000"/>
              </a:lnSpc>
            </a:pPr>
            <a:r>
              <a:rPr lang="en-GB" sz="2400" dirty="0">
                <a:latin typeface="Lucida Bright" panose="02040603070505020404" pitchFamily="18" charset="0"/>
                <a:cs typeface="Lucida Bright" panose="02040603070505020404" pitchFamily="18" charset="0"/>
              </a:rPr>
              <a:t>Is second </a:t>
            </a:r>
            <a:r>
              <a:rPr lang="en-GB" sz="2400" b="1" u="sng" dirty="0">
                <a:latin typeface="Lucida Bright" panose="02040603070505020404" pitchFamily="18" charset="0"/>
                <a:cs typeface="Lucida Bright" panose="02040603070505020404" pitchFamily="18" charset="0"/>
              </a:rPr>
              <a:t>childishness</a:t>
            </a:r>
            <a:r>
              <a:rPr lang="en-GB" sz="2400" dirty="0">
                <a:latin typeface="Lucida Bright" panose="02040603070505020404" pitchFamily="18" charset="0"/>
                <a:cs typeface="Lucida Bright" panose="02040603070505020404" pitchFamily="18" charset="0"/>
              </a:rPr>
              <a:t> and </a:t>
            </a:r>
            <a:r>
              <a:rPr lang="en-GB" sz="2400" dirty="0">
                <a:solidFill>
                  <a:srgbClr val="FF0000"/>
                </a:solidFill>
                <a:latin typeface="Lucida Bright" panose="02040603070505020404" pitchFamily="18" charset="0"/>
                <a:cs typeface="Lucida Bright" panose="02040603070505020404" pitchFamily="18" charset="0"/>
              </a:rPr>
              <a:t>mere</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oblivion</a:t>
            </a:r>
            <a:r>
              <a:rPr lang="en-GB" sz="2400" dirty="0">
                <a:latin typeface="Lucida Bright" panose="02040603070505020404" pitchFamily="18" charset="0"/>
                <a:cs typeface="Lucida Bright" panose="02040603070505020404" pitchFamily="18" charset="0"/>
              </a:rPr>
              <a:t>,</a:t>
            </a:r>
          </a:p>
          <a:p>
            <a:pPr fontAlgn="base">
              <a:lnSpc>
                <a:spcPct val="150000"/>
              </a:lnSpc>
            </a:pPr>
            <a:r>
              <a:rPr lang="en-GB" sz="2400" dirty="0">
                <a:latin typeface="Lucida Bright" panose="02040603070505020404" pitchFamily="18" charset="0"/>
                <a:cs typeface="Lucida Bright" panose="02040603070505020404" pitchFamily="18" charset="0"/>
              </a:rPr>
              <a:t>Sans teeth, sans eyes, sans taste, sans everything.</a:t>
            </a:r>
          </a:p>
        </p:txBody>
      </p:sp>
      <p:sp>
        <p:nvSpPr>
          <p:cNvPr id="73" name="TextBox 72"/>
          <p:cNvSpPr txBox="1"/>
          <p:nvPr/>
        </p:nvSpPr>
        <p:spPr>
          <a:xfrm>
            <a:off x="837210" y="2369957"/>
            <a:ext cx="6051270" cy="1538883"/>
          </a:xfrm>
          <a:prstGeom prst="rect">
            <a:avLst/>
          </a:prstGeom>
          <a:solidFill>
            <a:schemeClr val="bg2"/>
          </a:solidFill>
        </p:spPr>
        <p:txBody>
          <a:bodyPr wrap="square" rtlCol="0">
            <a:spAutoFit/>
          </a:bodyPr>
          <a:lstStyle/>
          <a:p>
            <a:r>
              <a:rPr lang="en-GB" sz="2200" b="1" u="sng" dirty="0" smtClean="0">
                <a:latin typeface="Lucida Bright" panose="02040603070505020404" pitchFamily="18" charset="0"/>
                <a:cs typeface="Lucida Bright" panose="02040603070505020404" pitchFamily="18" charset="0"/>
              </a:rPr>
              <a:t>Word-Meaning</a:t>
            </a:r>
          </a:p>
          <a:p>
            <a:pPr marL="342900" indent="-342900">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Mere :		simple/just</a:t>
            </a:r>
          </a:p>
          <a:p>
            <a:pPr marL="342900" indent="-342900">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Oblivion:		forgetfulness </a:t>
            </a:r>
          </a:p>
          <a:p>
            <a:pPr marL="342900" indent="-342900">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Sans:		without/lacking	</a:t>
            </a:r>
          </a:p>
        </p:txBody>
      </p:sp>
      <p:sp>
        <p:nvSpPr>
          <p:cNvPr id="67" name="Rectangle 66"/>
          <p:cNvSpPr/>
          <p:nvPr/>
        </p:nvSpPr>
        <p:spPr>
          <a:xfrm>
            <a:off x="837210" y="4045260"/>
            <a:ext cx="11354790" cy="2677656"/>
          </a:xfrm>
          <a:prstGeom prst="rect">
            <a:avLst/>
          </a:prstGeom>
        </p:spPr>
        <p:txBody>
          <a:bodyPr wrap="square">
            <a:spAutoFit/>
          </a:bodyPr>
          <a:lstStyle/>
          <a:p>
            <a:r>
              <a:rPr lang="en-GB" sz="2400" b="1" dirty="0" smtClean="0">
                <a:latin typeface="Lucida Bright" panose="02040603070505020404" pitchFamily="18" charset="0"/>
                <a:cs typeface="Lucida Bright" panose="02040603070505020404" pitchFamily="18" charset="0"/>
              </a:rPr>
              <a:t>Explanation</a:t>
            </a:r>
            <a:r>
              <a:rPr lang="en-GB" sz="2400" dirty="0" smtClean="0">
                <a:latin typeface="Lucida Bright" panose="02040603070505020404" pitchFamily="18" charset="0"/>
                <a:cs typeface="Lucida Bright" panose="02040603070505020404" pitchFamily="18" charset="0"/>
              </a:rPr>
              <a:t>:</a:t>
            </a:r>
          </a:p>
          <a:p>
            <a:pPr algn="just"/>
            <a:r>
              <a:rPr lang="en-GB" sz="2400" dirty="0">
                <a:latin typeface="Lucida Bright" panose="02040603070505020404" pitchFamily="18" charset="0"/>
                <a:cs typeface="Lucida Bright" panose="02040603070505020404" pitchFamily="18" charset="0"/>
              </a:rPr>
              <a:t>This is the last stage of man’s life. Man becomes child once again. This is like his second childhood. In this stage he is childish as well as childlike. At this stage he forgets almost everything. His memory becomes very weak. He loses teeth, eye-sight and taste. He is without everything. This is the stage in which he completes the drama of his life and leaves the stage of this world for the next. und belly full of the meat of chickens. </a:t>
            </a:r>
          </a:p>
        </p:txBody>
      </p:sp>
      <p:pic>
        <p:nvPicPr>
          <p:cNvPr id="1026" name="Picture 2" descr="2,071 Old Man Walking Frame Stock Photos, Pictures &amp;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0724" y="119550"/>
            <a:ext cx="3212465" cy="25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5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3" grpId="0" animBg="1"/>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Macbeth, by William Shakespeare, photo file 'A' - PICRYL ..."/>
          <p:cNvPicPr>
            <a:picLocks noChangeAspect="1"/>
          </p:cNvPicPr>
          <p:nvPr/>
        </p:nvPicPr>
        <p:blipFill rotWithShape="1">
          <a:blip r:embed="rId2">
            <a:extLst>
              <a:ext uri="{28A0092B-C50C-407E-A947-70E740481C1C}">
                <a14:useLocalDpi xmlns:a14="http://schemas.microsoft.com/office/drawing/2010/main" val="0"/>
              </a:ext>
            </a:extLst>
          </a:blip>
          <a:srcRect t="10340" b="8068"/>
          <a:stretch/>
        </p:blipFill>
        <p:spPr>
          <a:xfrm>
            <a:off x="7860889" y="39663"/>
            <a:ext cx="4331111" cy="62069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9" name="Rectangle 68">
            <a:extLst>
              <a:ext uri="{FF2B5EF4-FFF2-40B4-BE49-F238E27FC236}">
                <a16:creationId xmlns:a16="http://schemas.microsoft.com/office/drawing/2014/main" xmlns="" id="{AE6CC5D6-CAF0-AB45-8585-6A5567FE8E81}"/>
              </a:ext>
            </a:extLst>
          </p:cNvPr>
          <p:cNvSpPr/>
          <p:nvPr/>
        </p:nvSpPr>
        <p:spPr>
          <a:xfrm>
            <a:off x="726181" y="669568"/>
            <a:ext cx="8174058" cy="2862322"/>
          </a:xfrm>
          <a:prstGeom prst="rect">
            <a:avLst/>
          </a:prstGeom>
        </p:spPr>
        <p:txBody>
          <a:bodyPr wrap="square">
            <a:spAutoFit/>
          </a:bodyPr>
          <a:lstStyle/>
          <a:p>
            <a:pPr fontAlgn="base">
              <a:lnSpc>
                <a:spcPct val="150000"/>
              </a:lnSpc>
            </a:pPr>
            <a:r>
              <a:rPr lang="en-GB" sz="2400" b="1" dirty="0" smtClean="0">
                <a:latin typeface="Lucida Bright" panose="02040603070505020404" pitchFamily="18" charset="0"/>
                <a:cs typeface="Lucida Bright" panose="02040603070505020404" pitchFamily="18" charset="0"/>
              </a:rPr>
              <a:t>Answer </a:t>
            </a:r>
            <a:r>
              <a:rPr lang="en-GB" sz="2400" b="1" dirty="0">
                <a:latin typeface="Lucida Bright" panose="02040603070505020404" pitchFamily="18" charset="0"/>
                <a:cs typeface="Lucida Bright" panose="02040603070505020404" pitchFamily="18" charset="0"/>
              </a:rPr>
              <a:t>these </a:t>
            </a:r>
            <a:r>
              <a:rPr lang="en-GB" sz="2400" b="1" dirty="0" smtClean="0">
                <a:latin typeface="Lucida Bright" panose="02040603070505020404" pitchFamily="18" charset="0"/>
                <a:cs typeface="Lucida Bright" panose="02040603070505020404" pitchFamily="18" charset="0"/>
              </a:rPr>
              <a:t>questions.</a:t>
            </a:r>
          </a:p>
          <a:p>
            <a:pPr marL="457200" indent="-457200" fontAlgn="base">
              <a:lnSpc>
                <a:spcPct val="150000"/>
              </a:lnSpc>
              <a:buAutoNum type="alphaLcPeriod"/>
            </a:pPr>
            <a:r>
              <a:rPr lang="en-GB" sz="2400" dirty="0" smtClean="0">
                <a:latin typeface="Lucida Bright" panose="02040603070505020404" pitchFamily="18" charset="0"/>
                <a:cs typeface="Lucida Bright" panose="02040603070505020404" pitchFamily="18" charset="0"/>
              </a:rPr>
              <a:t>How </a:t>
            </a:r>
            <a:r>
              <a:rPr lang="en-GB" sz="2400" dirty="0">
                <a:latin typeface="Lucida Bright" panose="02040603070505020404" pitchFamily="18" charset="0"/>
                <a:cs typeface="Lucida Bright" panose="02040603070505020404" pitchFamily="18" charset="0"/>
              </a:rPr>
              <a:t>does life </a:t>
            </a:r>
            <a:r>
              <a:rPr lang="en-GB" sz="2400" dirty="0" smtClean="0">
                <a:latin typeface="Lucida Bright" panose="02040603070505020404" pitchFamily="18" charset="0"/>
                <a:cs typeface="Lucida Bright" panose="02040603070505020404" pitchFamily="18" charset="0"/>
              </a:rPr>
              <a:t>begin?</a:t>
            </a:r>
          </a:p>
          <a:p>
            <a:pPr marL="457200" indent="-457200" fontAlgn="base">
              <a:lnSpc>
                <a:spcPct val="150000"/>
              </a:lnSpc>
              <a:buAutoNum type="alphaLcPeriod"/>
            </a:pPr>
            <a:r>
              <a:rPr lang="en-GB" sz="2400" dirty="0" smtClean="0">
                <a:latin typeface="Lucida Bright" panose="02040603070505020404" pitchFamily="18" charset="0"/>
                <a:cs typeface="Lucida Bright" panose="02040603070505020404" pitchFamily="18" charset="0"/>
              </a:rPr>
              <a:t>Do </a:t>
            </a:r>
            <a:r>
              <a:rPr lang="en-GB" sz="2400" dirty="0">
                <a:latin typeface="Lucida Bright" panose="02040603070505020404" pitchFamily="18" charset="0"/>
                <a:cs typeface="Lucida Bright" panose="02040603070505020404" pitchFamily="18" charset="0"/>
              </a:rPr>
              <a:t>you think that the whole world is a </a:t>
            </a:r>
            <a:r>
              <a:rPr lang="en-GB" sz="2400" dirty="0" smtClean="0">
                <a:latin typeface="Lucida Bright" panose="02040603070505020404" pitchFamily="18" charset="0"/>
                <a:cs typeface="Lucida Bright" panose="02040603070505020404" pitchFamily="18" charset="0"/>
              </a:rPr>
              <a:t>stage?</a:t>
            </a:r>
          </a:p>
          <a:p>
            <a:pPr marL="457200" indent="-457200" fontAlgn="base">
              <a:lnSpc>
                <a:spcPct val="150000"/>
              </a:lnSpc>
              <a:buAutoNum type="alphaLcPeriod"/>
            </a:pPr>
            <a:r>
              <a:rPr lang="en-GB" sz="2400" dirty="0" smtClean="0">
                <a:latin typeface="Lucida Bright" panose="02040603070505020404" pitchFamily="18" charset="0"/>
                <a:cs typeface="Lucida Bright" panose="02040603070505020404" pitchFamily="18" charset="0"/>
              </a:rPr>
              <a:t>Are </a:t>
            </a:r>
            <a:r>
              <a:rPr lang="en-GB" sz="2400" dirty="0">
                <a:latin typeface="Lucida Bright" panose="02040603070505020404" pitchFamily="18" charset="0"/>
                <a:cs typeface="Lucida Bright" panose="02040603070505020404" pitchFamily="18" charset="0"/>
              </a:rPr>
              <a:t>we the actors in the </a:t>
            </a:r>
            <a:r>
              <a:rPr lang="en-GB" sz="2400" dirty="0" smtClean="0">
                <a:latin typeface="Lucida Bright" panose="02040603070505020404" pitchFamily="18" charset="0"/>
                <a:cs typeface="Lucida Bright" panose="02040603070505020404" pitchFamily="18" charset="0"/>
              </a:rPr>
              <a:t>world?</a:t>
            </a:r>
          </a:p>
          <a:p>
            <a:pPr marL="457200" indent="-457200" fontAlgn="base">
              <a:lnSpc>
                <a:spcPct val="150000"/>
              </a:lnSpc>
              <a:buAutoNum type="alphaLcPeriod"/>
            </a:pPr>
            <a:r>
              <a:rPr lang="en-GB" sz="2400" dirty="0" smtClean="0">
                <a:latin typeface="Lucida Bright" panose="02040603070505020404" pitchFamily="18" charset="0"/>
                <a:cs typeface="Lucida Bright" panose="02040603070505020404" pitchFamily="18" charset="0"/>
              </a:rPr>
              <a:t>What </a:t>
            </a:r>
            <a:r>
              <a:rPr lang="en-GB" sz="2400" dirty="0">
                <a:latin typeface="Lucida Bright" panose="02040603070505020404" pitchFamily="18" charset="0"/>
                <a:cs typeface="Lucida Bright" panose="02040603070505020404" pitchFamily="18" charset="0"/>
              </a:rPr>
              <a:t>roles can a person play in his/her life?</a:t>
            </a:r>
            <a:endParaRPr lang="en-GB" sz="2200" dirty="0">
              <a:latin typeface="Lucida Bright" panose="02040603070505020404" pitchFamily="18" charset="0"/>
              <a:cs typeface="Lucida Bright" panose="02040603070505020404" pitchFamily="18" charset="0"/>
            </a:endParaRPr>
          </a:p>
        </p:txBody>
      </p:sp>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8" name="TextBox 67">
            <a:extLst>
              <a:ext uri="{FF2B5EF4-FFF2-40B4-BE49-F238E27FC236}">
                <a16:creationId xmlns:a16="http://schemas.microsoft.com/office/drawing/2014/main" xmlns="" id="{02765D07-76F4-5443-A0DC-D66DDF82D2CE}"/>
              </a:ext>
            </a:extLst>
          </p:cNvPr>
          <p:cNvSpPr txBox="1"/>
          <p:nvPr/>
        </p:nvSpPr>
        <p:spPr>
          <a:xfrm>
            <a:off x="896200" y="119550"/>
            <a:ext cx="2430474" cy="461665"/>
          </a:xfrm>
          <a:prstGeom prst="rect">
            <a:avLst/>
          </a:prstGeom>
          <a:solidFill>
            <a:schemeClr val="tx1"/>
          </a:solidFill>
        </p:spPr>
        <p:txBody>
          <a:bodyPr wrap="none" rtlCol="0">
            <a:spAutoFit/>
          </a:bodyPr>
          <a:lstStyle/>
          <a:p>
            <a:r>
              <a:rPr lang="en-GB" sz="2400" i="1">
                <a:solidFill>
                  <a:schemeClr val="bg1"/>
                </a:solidFill>
                <a:latin typeface="Lucida Bright" panose="02040603070505020404" pitchFamily="18" charset="0"/>
                <a:cs typeface="Lucida Bright" panose="02040603070505020404" pitchFamily="18" charset="0"/>
              </a:rPr>
              <a:t>Before Reading</a:t>
            </a:r>
            <a:endParaRPr lang="en-GB" sz="2400" i="1" dirty="0">
              <a:solidFill>
                <a:schemeClr val="bg1"/>
              </a:solidFill>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281737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9">
                                            <p:txEl>
                                              <p:pRg st="0" end="0"/>
                                            </p:txEl>
                                          </p:spTgt>
                                        </p:tgtEl>
                                        <p:attrNameLst>
                                          <p:attrName>style.visibility</p:attrName>
                                        </p:attrNameLst>
                                      </p:cBhvr>
                                      <p:to>
                                        <p:strVal val="visible"/>
                                      </p:to>
                                    </p:set>
                                    <p:anim calcmode="lin" valueType="num">
                                      <p:cBhvr additive="base">
                                        <p:cTn id="1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xEl>
                                              <p:pRg st="1" end="1"/>
                                            </p:txEl>
                                          </p:spTgt>
                                        </p:tgtEl>
                                        <p:attrNameLst>
                                          <p:attrName>style.visibility</p:attrName>
                                        </p:attrNameLst>
                                      </p:cBhvr>
                                      <p:to>
                                        <p:strVal val="visible"/>
                                      </p:to>
                                    </p:set>
                                    <p:anim calcmode="lin" valueType="num">
                                      <p:cBhvr additive="base">
                                        <p:cTn id="19" dur="500" fill="hold"/>
                                        <p:tgtEl>
                                          <p:spTgt spid="6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
                                            <p:txEl>
                                              <p:pRg st="2" end="2"/>
                                            </p:txEl>
                                          </p:spTgt>
                                        </p:tgtEl>
                                        <p:attrNameLst>
                                          <p:attrName>style.visibility</p:attrName>
                                        </p:attrNameLst>
                                      </p:cBhvr>
                                      <p:to>
                                        <p:strVal val="visible"/>
                                      </p:to>
                                    </p:set>
                                    <p:anim calcmode="lin" valueType="num">
                                      <p:cBhvr additive="base">
                                        <p:cTn id="25" dur="500" fill="hold"/>
                                        <p:tgtEl>
                                          <p:spTgt spid="6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
                                            <p:txEl>
                                              <p:pRg st="3" end="3"/>
                                            </p:txEl>
                                          </p:spTgt>
                                        </p:tgtEl>
                                        <p:attrNameLst>
                                          <p:attrName>style.visibility</p:attrName>
                                        </p:attrNameLst>
                                      </p:cBhvr>
                                      <p:to>
                                        <p:strVal val="visible"/>
                                      </p:to>
                                    </p:set>
                                    <p:anim calcmode="lin" valueType="num">
                                      <p:cBhvr additive="base">
                                        <p:cTn id="31" dur="500" fill="hold"/>
                                        <p:tgtEl>
                                          <p:spTgt spid="6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9">
                                            <p:txEl>
                                              <p:pRg st="4" end="4"/>
                                            </p:txEl>
                                          </p:spTgt>
                                        </p:tgtEl>
                                        <p:attrNameLst>
                                          <p:attrName>style.visibility</p:attrName>
                                        </p:attrNameLst>
                                      </p:cBhvr>
                                      <p:to>
                                        <p:strVal val="visible"/>
                                      </p:to>
                                    </p:set>
                                    <p:anim calcmode="lin" valueType="num">
                                      <p:cBhvr additive="base">
                                        <p:cTn id="37" dur="500" fill="hold"/>
                                        <p:tgtEl>
                                          <p:spTgt spid="6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239" y="214007"/>
            <a:ext cx="12088761" cy="6478697"/>
          </a:xfrm>
          <a:prstGeom prst="rect">
            <a:avLst/>
          </a:prstGeom>
        </p:spPr>
        <p:txBody>
          <a:bodyPr wrap="square">
            <a:spAutoFit/>
          </a:bodyPr>
          <a:lstStyle/>
          <a:p>
            <a:pPr marL="342900" lvl="0" indent="-342900" algn="just">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Infancy</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5-6</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The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first stage of man’s life is infantry. In the monologue, readers can find an image of a baby crying softly and throwing up in the caregiver’s lap.</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Boyhood</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7-9</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The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image of a school-going boy unwilling to go to school describes this stage.</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Adolescence/Teenage</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9-11</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In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this stage, Shakespeare presents an image of a dejected lover who composes sad songs for his beloved.</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Youth</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11-15</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He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projects the stage of youth by depicting the life of a soldier. As a soldier, a person in his youths is unafraid of dire challenges.</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Middle Age</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15-19</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The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fifth stage deals with middle age and it is described by the picture of a judge or one who practices law. In this stage of life, one starts to mature and becomes wiser than before.</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Old Age</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19-25</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Just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before the final stage, comes old age, turning the manly </a:t>
            </a:r>
            <a:r>
              <a:rPr lang="en-GB" sz="2000" dirty="0">
                <a:solidFill>
                  <a:srgbClr val="0000FF"/>
                </a:solidFill>
                <a:latin typeface="Lucida Bright" panose="02040603070505020404" pitchFamily="18" charset="0"/>
                <a:ea typeface="Times New Roman" panose="02020603050405020304" pitchFamily="18" charset="0"/>
                <a:cs typeface="Lucida Bright" panose="02040603070505020404" pitchFamily="18" charset="0"/>
                <a:hlinkClick r:id="rId2"/>
              </a:rPr>
              <a:t>voice</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of youth into the childish trebles and whistling. It makes the body weak and the mind, dependent upon others.</a:t>
            </a:r>
            <a:endParaRPr lang="en-GB" sz="2000" dirty="0">
              <a:latin typeface="Lucida Bright" panose="02040603070505020404" pitchFamily="18" charset="0"/>
              <a:ea typeface="Calibri" panose="020F0502020204030204" pitchFamily="34" charset="0"/>
              <a:cs typeface="Lucida Bright" panose="02040603070505020404" pitchFamily="18" charset="0"/>
            </a:endParaRPr>
          </a:p>
          <a:p>
            <a:pPr marL="342900" lvl="0" indent="-342900" algn="just">
              <a:spcBef>
                <a:spcPts val="300"/>
              </a:spcBef>
              <a:spcAft>
                <a:spcPts val="0"/>
              </a:spcAft>
              <a:tabLst>
                <a:tab pos="457200" algn="l"/>
              </a:tabLst>
            </a:pPr>
            <a:r>
              <a:rPr lang="en-GB" sz="2000" b="1"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Death</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(lines 25-28</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t>
            </a:r>
          </a:p>
          <a:p>
            <a:pPr marL="342900" lvl="0" indent="-342900" algn="just">
              <a:spcAft>
                <a:spcPts val="0"/>
              </a:spcAft>
              <a:tabLst>
                <a:tab pos="457200" algn="l"/>
              </a:tabLst>
            </a:pP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	</a:t>
            </a:r>
            <a:r>
              <a:rPr lang="en-GB" sz="20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In </a:t>
            </a:r>
            <a:r>
              <a:rPr lang="en-GB" sz="20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the finale of this seven-act-play of life, the strange and eventful history ends abruptly. It leaves a man with nothing.</a:t>
            </a:r>
            <a:endParaRPr lang="en-GB" sz="2000" dirty="0">
              <a:effectLst/>
              <a:latin typeface="Lucida Bright" panose="02040603070505020404" pitchFamily="18" charset="0"/>
              <a:ea typeface="Calibri" panose="020F0502020204030204" pitchFamily="34" charset="0"/>
              <a:cs typeface="Lucida Bright" panose="02040603070505020404" pitchFamily="18" charset="0"/>
            </a:endParaRPr>
          </a:p>
        </p:txBody>
      </p:sp>
    </p:spTree>
    <p:extLst>
      <p:ext uri="{BB962C8B-B14F-4D97-AF65-F5344CB8AC3E}">
        <p14:creationId xmlns:p14="http://schemas.microsoft.com/office/powerpoint/2010/main" val="1846610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726181" y="618250"/>
            <a:ext cx="3504625" cy="461665"/>
          </a:xfrm>
          <a:prstGeom prst="rect">
            <a:avLst/>
          </a:prstGeom>
        </p:spPr>
        <p:txBody>
          <a:bodyPr wrap="square">
            <a:spAutoFit/>
          </a:bodyPr>
          <a:lstStyle/>
          <a:p>
            <a:pPr marL="342900" indent="-342900">
              <a:buFont typeface="Wingdings" panose="05000000000000000000" pitchFamily="2" charset="2"/>
              <a:buChar char="Ø"/>
            </a:pPr>
            <a:r>
              <a:rPr lang="en-GB" sz="2400" i="1" dirty="0">
                <a:latin typeface="Lucida Bright" panose="02040603070505020404" pitchFamily="18" charset="0"/>
                <a:cs typeface="Lucida Bright" panose="02040603070505020404" pitchFamily="18" charset="0"/>
              </a:rPr>
              <a:t>Structure and Form</a:t>
            </a:r>
            <a:endParaRPr lang="en-GB" sz="2400" b="1" i="1" dirty="0">
              <a:latin typeface="Lucida Bright" panose="02040603070505020404" pitchFamily="18" charset="0"/>
              <a:cs typeface="Lucida Bright" panose="02040603070505020404" pitchFamily="18" charset="0"/>
            </a:endParaRPr>
          </a:p>
        </p:txBody>
      </p:sp>
      <p:sp>
        <p:nvSpPr>
          <p:cNvPr id="71" name="TextBox 70"/>
          <p:cNvSpPr txBox="1"/>
          <p:nvPr/>
        </p:nvSpPr>
        <p:spPr>
          <a:xfrm>
            <a:off x="575434" y="13793"/>
            <a:ext cx="3410779"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Analysis of the Poem</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0" name="Rectangle 69">
            <a:extLst>
              <a:ext uri="{FF2B5EF4-FFF2-40B4-BE49-F238E27FC236}">
                <a16:creationId xmlns:a16="http://schemas.microsoft.com/office/drawing/2014/main" xmlns="" id="{AE6CC5D6-CAF0-AB45-8585-6A5567FE8E81}"/>
              </a:ext>
            </a:extLst>
          </p:cNvPr>
          <p:cNvSpPr/>
          <p:nvPr/>
        </p:nvSpPr>
        <p:spPr>
          <a:xfrm>
            <a:off x="726181" y="1132809"/>
            <a:ext cx="3504625" cy="461665"/>
          </a:xfrm>
          <a:prstGeom prst="rect">
            <a:avLst/>
          </a:prstGeom>
        </p:spPr>
        <p:txBody>
          <a:bodyPr wrap="square">
            <a:spAutoFit/>
          </a:bodyPr>
          <a:lstStyle/>
          <a:p>
            <a:pPr marL="285750" indent="-285750">
              <a:buFont typeface="Wingdings" panose="05000000000000000000" pitchFamily="2" charset="2"/>
              <a:buChar char="Ø"/>
            </a:pPr>
            <a:r>
              <a:rPr lang="en-GB" sz="2400" i="1" dirty="0">
                <a:latin typeface="Lucida Bright" panose="02040603070505020404" pitchFamily="18" charset="0"/>
                <a:cs typeface="Lucida Bright" panose="02040603070505020404" pitchFamily="18" charset="0"/>
              </a:rPr>
              <a:t>Literary Devices</a:t>
            </a:r>
          </a:p>
        </p:txBody>
      </p:sp>
      <p:sp>
        <p:nvSpPr>
          <p:cNvPr id="68" name="Rectangle 67"/>
          <p:cNvSpPr/>
          <p:nvPr/>
        </p:nvSpPr>
        <p:spPr>
          <a:xfrm>
            <a:off x="931434" y="2023445"/>
            <a:ext cx="3435556" cy="487506"/>
          </a:xfrm>
          <a:prstGeom prst="rect">
            <a:avLst/>
          </a:prstGeom>
          <a:solidFill>
            <a:srgbClr val="0070C0"/>
          </a:solidFill>
        </p:spPr>
        <p:txBody>
          <a:bodyPr wrap="none">
            <a:spAutoFit/>
          </a:bodyPr>
          <a:lstStyle/>
          <a:p>
            <a:pPr marL="342900" indent="-342900">
              <a:lnSpc>
                <a:spcPct val="107000"/>
              </a:lnSpc>
              <a:spcAft>
                <a:spcPts val="1500"/>
              </a:spcAft>
              <a:buFont typeface="Wingdings" panose="05000000000000000000" pitchFamily="2" charset="2"/>
              <a:buChar char="Ø"/>
            </a:pPr>
            <a:r>
              <a:rPr lang="en-GB" sz="2400" i="1" dirty="0" smtClean="0">
                <a:solidFill>
                  <a:schemeClr val="bg1"/>
                </a:solidFill>
                <a:latin typeface="Lucida Bright" panose="02040603070505020404" pitchFamily="18" charset="0"/>
                <a:ea typeface="Calibri" panose="020F0502020204030204" pitchFamily="34" charset="0"/>
                <a:cs typeface="Lucida Bright" panose="02040603070505020404" pitchFamily="18" charset="0"/>
              </a:rPr>
              <a:t>Structure and Form</a:t>
            </a:r>
            <a:endParaRPr lang="en-GB" sz="1100" i="1" dirty="0">
              <a:solidFill>
                <a:schemeClr val="bg1"/>
              </a:solidFill>
              <a:effectLst/>
              <a:latin typeface="Lucida Bright" panose="02040603070505020404" pitchFamily="18" charset="0"/>
              <a:ea typeface="Calibri" panose="020F0502020204030204" pitchFamily="34" charset="0"/>
              <a:cs typeface="Lucida Bright" panose="02040603070505020404" pitchFamily="18" charset="0"/>
            </a:endParaRPr>
          </a:p>
        </p:txBody>
      </p:sp>
      <p:sp>
        <p:nvSpPr>
          <p:cNvPr id="72" name="Rectangle 71"/>
          <p:cNvSpPr/>
          <p:nvPr/>
        </p:nvSpPr>
        <p:spPr>
          <a:xfrm>
            <a:off x="1492155" y="2640694"/>
            <a:ext cx="10699845" cy="769441"/>
          </a:xfrm>
          <a:prstGeom prst="rect">
            <a:avLst/>
          </a:prstGeom>
        </p:spPr>
        <p:txBody>
          <a:bodyPr wrap="square">
            <a:spAutoFit/>
          </a:bodyPr>
          <a:lstStyle/>
          <a:p>
            <a:pPr marL="285750" indent="-285750" algn="just">
              <a:buFont typeface="Wingdings" panose="05000000000000000000" pitchFamily="2" charset="2"/>
              <a:buChar char="Ø"/>
            </a:pPr>
            <a:r>
              <a:rPr lang="en-GB" sz="2200" b="1" i="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‘All the world’s a stage</a:t>
            </a:r>
            <a:r>
              <a:rPr lang="en-GB" sz="2200" i="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 </a:t>
            </a: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is an </a:t>
            </a:r>
            <a:r>
              <a:rPr lang="en-GB" sz="2200" dirty="0" smtClean="0">
                <a:solidFill>
                  <a:srgbClr val="161616"/>
                </a:solidFill>
                <a:latin typeface="Lucida Bright" panose="02040603070505020404" pitchFamily="18" charset="0"/>
                <a:ea typeface="Calibri" panose="020F0502020204030204" pitchFamily="34" charset="0"/>
                <a:cs typeface="Lucida Bright" panose="02040603070505020404" pitchFamily="18" charset="0"/>
              </a:rPr>
              <a:t>extract </a:t>
            </a: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from William Shakespeare’s well-loved play, </a:t>
            </a:r>
            <a:r>
              <a:rPr lang="en-GB" sz="2200" b="1" i="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As You Like It</a:t>
            </a:r>
            <a:r>
              <a:rPr lang="en-GB" sz="2200" i="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p:txBody>
      </p:sp>
      <p:sp>
        <p:nvSpPr>
          <p:cNvPr id="73" name="Rectangle 72"/>
          <p:cNvSpPr/>
          <p:nvPr/>
        </p:nvSpPr>
        <p:spPr>
          <a:xfrm>
            <a:off x="1492155" y="3493465"/>
            <a:ext cx="10681545" cy="430887"/>
          </a:xfrm>
          <a:prstGeom prst="rect">
            <a:avLst/>
          </a:prstGeom>
        </p:spPr>
        <p:txBody>
          <a:bodyPr wrap="square">
            <a:spAutoFit/>
          </a:bodyPr>
          <a:lstStyle/>
          <a:p>
            <a:pPr marL="342900" indent="-342900" algn="just">
              <a:buFont typeface="Wingdings" panose="05000000000000000000" pitchFamily="2" charset="2"/>
              <a:buChar char="Ø"/>
            </a:pP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Specifically, it is a </a:t>
            </a:r>
            <a:r>
              <a:rPr lang="en-GB" sz="2200" b="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monologue</a:t>
            </a: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 that is spoken by the melancholy </a:t>
            </a:r>
            <a:r>
              <a:rPr lang="en-GB" sz="2200" dirty="0" err="1">
                <a:solidFill>
                  <a:srgbClr val="161616"/>
                </a:solidFill>
                <a:latin typeface="Lucida Bright" panose="02040603070505020404" pitchFamily="18" charset="0"/>
                <a:ea typeface="Calibri" panose="020F0502020204030204" pitchFamily="34" charset="0"/>
                <a:cs typeface="Lucida Bright" panose="02040603070505020404" pitchFamily="18" charset="0"/>
              </a:rPr>
              <a:t>Jaques</a:t>
            </a: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p:txBody>
      </p:sp>
      <p:sp>
        <p:nvSpPr>
          <p:cNvPr id="74" name="Rectangle 73"/>
          <p:cNvSpPr/>
          <p:nvPr/>
        </p:nvSpPr>
        <p:spPr>
          <a:xfrm>
            <a:off x="1492154" y="4088026"/>
            <a:ext cx="10699845" cy="769441"/>
          </a:xfrm>
          <a:prstGeom prst="rect">
            <a:avLst/>
          </a:prstGeom>
        </p:spPr>
        <p:txBody>
          <a:bodyPr wrap="square">
            <a:spAutoFit/>
          </a:bodyPr>
          <a:lstStyle/>
          <a:p>
            <a:pPr marL="342900" indent="-342900" algn="just">
              <a:buFont typeface="Wingdings" panose="05000000000000000000" pitchFamily="2" charset="2"/>
              <a:buChar char="Ø"/>
            </a:pP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The monologue is </a:t>
            </a:r>
            <a:r>
              <a:rPr lang="en-GB" sz="2200" b="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twenty-eight lines long</a:t>
            </a:r>
            <a:r>
              <a:rPr lang="en-GB" sz="22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 and is in part </a:t>
            </a:r>
            <a:r>
              <a:rPr lang="en-GB" sz="2200" b="1"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written in </a:t>
            </a:r>
            <a:r>
              <a:rPr lang="en-GB" sz="2200" b="1" u="sng" dirty="0">
                <a:solidFill>
                  <a:srgbClr val="0000FF"/>
                </a:solidFill>
                <a:latin typeface="Lucida Bright" panose="02040603070505020404" pitchFamily="18" charset="0"/>
                <a:ea typeface="Calibri" panose="020F0502020204030204" pitchFamily="34" charset="0"/>
                <a:cs typeface="Lucida Bright" panose="02040603070505020404" pitchFamily="18" charset="0"/>
                <a:hlinkClick r:id="rId3"/>
              </a:rPr>
              <a:t>blank </a:t>
            </a:r>
            <a:r>
              <a:rPr lang="en-GB" sz="2200" b="1" u="sng" dirty="0" smtClean="0">
                <a:solidFill>
                  <a:srgbClr val="0000FF"/>
                </a:solidFill>
                <a:latin typeface="Lucida Bright" panose="02040603070505020404" pitchFamily="18" charset="0"/>
                <a:ea typeface="Calibri" panose="020F0502020204030204" pitchFamily="34" charset="0"/>
                <a:cs typeface="Lucida Bright" panose="02040603070505020404" pitchFamily="18" charset="0"/>
                <a:hlinkClick r:id="rId3"/>
              </a:rPr>
              <a:t>verse</a:t>
            </a:r>
            <a:r>
              <a:rPr lang="en-GB" sz="2200" dirty="0" smtClean="0">
                <a:solidFill>
                  <a:srgbClr val="161616"/>
                </a:solidFill>
                <a:latin typeface="Lucida Bright" panose="02040603070505020404" pitchFamily="18" charset="0"/>
                <a:ea typeface="Calibri" panose="020F0502020204030204" pitchFamily="34" charset="0"/>
                <a:cs typeface="Lucida Bright" panose="02040603070505020404" pitchFamily="18" charset="0"/>
              </a:rPr>
              <a:t>, or </a:t>
            </a:r>
            <a:r>
              <a:rPr lang="en-GB" sz="2200" b="1" dirty="0" smtClean="0">
                <a:solidFill>
                  <a:srgbClr val="161616"/>
                </a:solidFill>
                <a:latin typeface="Lucida Bright" panose="02040603070505020404" pitchFamily="18" charset="0"/>
                <a:ea typeface="Calibri" panose="020F0502020204030204" pitchFamily="34" charset="0"/>
                <a:cs typeface="Lucida Bright" panose="02040603070505020404" pitchFamily="18" charset="0"/>
              </a:rPr>
              <a:t>unrhymed pattern. </a:t>
            </a:r>
            <a:endParaRPr lang="en-GB" sz="2200" dirty="0">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69994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 calcmode="lin" valueType="num">
                                      <p:cBhvr additive="base">
                                        <p:cTn id="7"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
                                            <p:txEl>
                                              <p:pRg st="0" end="0"/>
                                            </p:txEl>
                                          </p:spTgt>
                                        </p:tgtEl>
                                        <p:attrNameLst>
                                          <p:attrName>style.visibility</p:attrName>
                                        </p:attrNameLst>
                                      </p:cBhvr>
                                      <p:to>
                                        <p:strVal val="visible"/>
                                      </p:to>
                                    </p:set>
                                    <p:anim calcmode="lin" valueType="num">
                                      <p:cBhvr additive="base">
                                        <p:cTn id="13"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ppt_x"/>
                                          </p:val>
                                        </p:tav>
                                        <p:tav tm="100000">
                                          <p:val>
                                            <p:strVal val="#ppt_x"/>
                                          </p:val>
                                        </p:tav>
                                      </p:tavLst>
                                    </p:anim>
                                    <p:anim calcmode="lin" valueType="num">
                                      <p:cBhvr additive="base">
                                        <p:cTn id="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ppt_x"/>
                                          </p:val>
                                        </p:tav>
                                        <p:tav tm="100000">
                                          <p:val>
                                            <p:strVal val="#ppt_x"/>
                                          </p:val>
                                        </p:tav>
                                      </p:tavLst>
                                    </p:anim>
                                    <p:anim calcmode="lin" valueType="num">
                                      <p:cBhvr additive="base">
                                        <p:cTn id="3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p:bldP spid="73" grpId="0"/>
      <p:bldP spid="7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err="1" smtClean="0">
                <a:solidFill>
                  <a:schemeClr val="bg1"/>
                </a:solidFill>
                <a:latin typeface="Lucida Bright" panose="02040603070505020404" pitchFamily="18" charset="0"/>
                <a:cs typeface="Lucida Bright" panose="02040603070505020404" pitchFamily="18" charset="0"/>
              </a:rPr>
              <a:t>Contnd</a:t>
            </a:r>
            <a:r>
              <a:rPr lang="en-GB" sz="2400" dirty="0" smtClean="0">
                <a:solidFill>
                  <a:schemeClr val="bg1"/>
                </a:solidFill>
                <a:latin typeface="Lucida Bright" panose="02040603070505020404" pitchFamily="18" charset="0"/>
                <a:cs typeface="Lucida Bright" panose="02040603070505020404" pitchFamily="18" charset="0"/>
              </a:rPr>
              <a:t>…</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0" name="Rectangle 69">
            <a:extLst>
              <a:ext uri="{FF2B5EF4-FFF2-40B4-BE49-F238E27FC236}">
                <a16:creationId xmlns:a16="http://schemas.microsoft.com/office/drawing/2014/main" xmlns="" id="{AE6CC5D6-CAF0-AB45-8585-6A5567FE8E81}"/>
              </a:ext>
            </a:extLst>
          </p:cNvPr>
          <p:cNvSpPr/>
          <p:nvPr/>
        </p:nvSpPr>
        <p:spPr>
          <a:xfrm>
            <a:off x="726181" y="777965"/>
            <a:ext cx="3504625" cy="461665"/>
          </a:xfrm>
          <a:prstGeom prst="rect">
            <a:avLst/>
          </a:prstGeom>
          <a:solidFill>
            <a:srgbClr val="0070C0"/>
          </a:solidFill>
        </p:spPr>
        <p:txBody>
          <a:bodyPr wrap="square">
            <a:spAutoFit/>
          </a:bodyPr>
          <a:lstStyle/>
          <a:p>
            <a:pPr marL="285750" indent="-285750">
              <a:buFont typeface="Wingdings" panose="05000000000000000000" pitchFamily="2" charset="2"/>
              <a:buChar char="Ø"/>
            </a:pPr>
            <a:r>
              <a:rPr lang="en-GB" sz="2400" i="1" dirty="0">
                <a:solidFill>
                  <a:schemeClr val="bg1"/>
                </a:solidFill>
                <a:latin typeface="Lucida Bright" panose="02040603070505020404" pitchFamily="18" charset="0"/>
                <a:cs typeface="Lucida Bright" panose="02040603070505020404" pitchFamily="18" charset="0"/>
              </a:rPr>
              <a:t>Literary Devices</a:t>
            </a:r>
          </a:p>
        </p:txBody>
      </p:sp>
      <p:sp>
        <p:nvSpPr>
          <p:cNvPr id="72" name="Rectangle 71"/>
          <p:cNvSpPr/>
          <p:nvPr/>
        </p:nvSpPr>
        <p:spPr>
          <a:xfrm>
            <a:off x="1109965" y="1912987"/>
            <a:ext cx="11082035" cy="1261884"/>
          </a:xfrm>
          <a:prstGeom prst="rect">
            <a:avLst/>
          </a:prstGeom>
        </p:spPr>
        <p:txBody>
          <a:bodyPr wrap="square">
            <a:spAutoFit/>
          </a:bodyPr>
          <a:lstStyle/>
          <a:p>
            <a:pPr marL="285750" lvl="0" indent="-285750">
              <a:buFont typeface="Wingdings" panose="05000000000000000000" pitchFamily="2" charset="2"/>
              <a:buChar char="v"/>
            </a:pPr>
            <a:r>
              <a:rPr lang="en-GB" sz="2200" b="1" u="sng" dirty="0">
                <a:latin typeface="Lucida Bright" panose="02040603070505020404" pitchFamily="18" charset="0"/>
                <a:cs typeface="Lucida Bright" panose="02040603070505020404" pitchFamily="18" charset="0"/>
                <a:hlinkClick r:id="rId2"/>
              </a:rPr>
              <a:t>Simile</a:t>
            </a:r>
            <a:r>
              <a:rPr lang="en-GB" sz="2200" b="1" dirty="0" smtClean="0">
                <a:latin typeface="Lucida Bright" panose="02040603070505020404" pitchFamily="18"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a:p>
            <a:pPr marL="723900" lvl="0" indent="-450850">
              <a:spcBef>
                <a:spcPts val="600"/>
              </a:spcBef>
              <a:buFont typeface="Wingdings" panose="05000000000000000000" pitchFamily="2" charset="2"/>
              <a:buChar char="Ø"/>
            </a:pP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creeping like a snail</a:t>
            </a:r>
            <a:r>
              <a:rPr lang="en-GB" sz="2200" dirty="0" smtClean="0">
                <a:latin typeface="Lucida Bright" panose="02040603070505020404" pitchFamily="18" charset="0"/>
                <a:cs typeface="Lucida Bright" panose="02040603070505020404" pitchFamily="18" charset="0"/>
              </a:rPr>
              <a:t>”;</a:t>
            </a:r>
          </a:p>
          <a:p>
            <a:pPr marL="723900" lvl="0" indent="-450850">
              <a:spcBef>
                <a:spcPts val="600"/>
              </a:spcBef>
              <a:buFont typeface="Wingdings" panose="05000000000000000000" pitchFamily="2" charset="2"/>
              <a:buChar char="Ø"/>
            </a:pP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soldier… bearded like the </a:t>
            </a:r>
            <a:r>
              <a:rPr lang="en-GB" sz="2200" dirty="0" err="1">
                <a:latin typeface="Lucida Bright" panose="02040603070505020404" pitchFamily="18" charset="0"/>
                <a:cs typeface="Lucida Bright" panose="02040603070505020404" pitchFamily="18" charset="0"/>
              </a:rPr>
              <a:t>pard</a:t>
            </a:r>
            <a:r>
              <a:rPr lang="en-GB" sz="2200" dirty="0">
                <a:latin typeface="Lucida Bright" panose="02040603070505020404" pitchFamily="18" charset="0"/>
                <a:cs typeface="Lucida Bright" panose="02040603070505020404" pitchFamily="18" charset="0"/>
              </a:rPr>
              <a:t>”; etc.</a:t>
            </a:r>
          </a:p>
        </p:txBody>
      </p:sp>
      <p:sp>
        <p:nvSpPr>
          <p:cNvPr id="73" name="Rectangle 72"/>
          <p:cNvSpPr/>
          <p:nvPr/>
        </p:nvSpPr>
        <p:spPr>
          <a:xfrm>
            <a:off x="1109965" y="3447406"/>
            <a:ext cx="11082035" cy="1677382"/>
          </a:xfrm>
          <a:prstGeom prst="rect">
            <a:avLst/>
          </a:prstGeom>
        </p:spPr>
        <p:txBody>
          <a:bodyPr wrap="square">
            <a:spAutoFit/>
          </a:bodyPr>
          <a:lstStyle/>
          <a:p>
            <a:pPr marL="342900" lvl="0" indent="-342900">
              <a:buFont typeface="Wingdings" panose="05000000000000000000" pitchFamily="2" charset="2"/>
              <a:buChar char="v"/>
            </a:pPr>
            <a:r>
              <a:rPr lang="en-GB" sz="2200" b="1" u="sng" dirty="0" smtClean="0">
                <a:latin typeface="Lucida Bright" panose="02040603070505020404" pitchFamily="18" charset="0"/>
                <a:cs typeface="Lucida Bright" panose="02040603070505020404" pitchFamily="18" charset="0"/>
                <a:hlinkClick r:id="rId3"/>
              </a:rPr>
              <a:t>Metaphor</a:t>
            </a:r>
            <a:r>
              <a:rPr lang="en-GB" sz="2200" b="1" dirty="0" smtClean="0">
                <a:latin typeface="Lucida Bright" panose="02040603070505020404" pitchFamily="18"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a:p>
            <a:pPr marL="342900" lvl="0" indent="-69850">
              <a:spcBef>
                <a:spcPts val="600"/>
              </a:spcBef>
              <a:buFont typeface="Wingdings" panose="05000000000000000000" pitchFamily="2" charset="2"/>
              <a:buChar char="Ø"/>
            </a:pP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All the world’s a stage.</a:t>
            </a:r>
          </a:p>
          <a:p>
            <a:pPr marL="900113" lvl="0" indent="-627063">
              <a:spcBef>
                <a:spcPts val="600"/>
              </a:spcBef>
              <a:buFont typeface="Wingdings" panose="05000000000000000000" pitchFamily="2" charset="2"/>
              <a:buChar char="Ø"/>
              <a:tabLst>
                <a:tab pos="900113" algn="l"/>
              </a:tabLst>
            </a:pPr>
            <a:r>
              <a:rPr lang="en-GB" sz="2200" dirty="0" smtClean="0">
                <a:latin typeface="Lucida Bright" panose="02040603070505020404" pitchFamily="18" charset="0"/>
                <a:cs typeface="Lucida Bright" panose="02040603070505020404" pitchFamily="18" charset="0"/>
              </a:rPr>
              <a:t>Men </a:t>
            </a:r>
            <a:r>
              <a:rPr lang="en-GB" sz="2200" dirty="0">
                <a:latin typeface="Lucida Bright" panose="02040603070505020404" pitchFamily="18" charset="0"/>
                <a:cs typeface="Lucida Bright" panose="02040603070505020404" pitchFamily="18" charset="0"/>
              </a:rPr>
              <a:t>and women are portrayed as </a:t>
            </a:r>
            <a:r>
              <a:rPr lang="en-GB" sz="2200" dirty="0" smtClean="0">
                <a:latin typeface="Lucida Bright" panose="02040603070505020404" pitchFamily="18" charset="0"/>
                <a:cs typeface="Lucida Bright" panose="02040603070505020404" pitchFamily="18" charset="0"/>
              </a:rPr>
              <a:t>players</a:t>
            </a:r>
          </a:p>
          <a:p>
            <a:pPr marL="900113" lvl="1" indent="-627063">
              <a:spcBef>
                <a:spcPts val="600"/>
              </a:spcBef>
              <a:buFont typeface="Wingdings" panose="05000000000000000000" pitchFamily="2" charset="2"/>
              <a:buChar char="Ø"/>
            </a:pPr>
            <a:r>
              <a:rPr lang="en-GB" sz="2200" dirty="0" smtClean="0">
                <a:latin typeface="Lucida Bright" panose="02040603070505020404" pitchFamily="18" charset="0"/>
                <a:cs typeface="Lucida Bright" panose="02040603070505020404" pitchFamily="18" charset="0"/>
              </a:rPr>
              <a:t>Life </a:t>
            </a:r>
            <a:r>
              <a:rPr lang="en-GB" sz="2200" dirty="0">
                <a:latin typeface="Lucida Bright" panose="02040603070505020404" pitchFamily="18" charset="0"/>
                <a:cs typeface="Lucida Bright" panose="02040603070505020404" pitchFamily="18" charset="0"/>
              </a:rPr>
              <a:t>is portrayed as the stage. </a:t>
            </a:r>
          </a:p>
        </p:txBody>
      </p:sp>
      <p:sp>
        <p:nvSpPr>
          <p:cNvPr id="75" name="Rectangle 74"/>
          <p:cNvSpPr/>
          <p:nvPr/>
        </p:nvSpPr>
        <p:spPr>
          <a:xfrm>
            <a:off x="1109965" y="5195277"/>
            <a:ext cx="11082035" cy="1261884"/>
          </a:xfrm>
          <a:prstGeom prst="rect">
            <a:avLst/>
          </a:prstGeom>
        </p:spPr>
        <p:txBody>
          <a:bodyPr wrap="square">
            <a:spAutoFit/>
          </a:bodyPr>
          <a:lstStyle/>
          <a:p>
            <a:pPr marL="285750" lvl="0" indent="-285750">
              <a:spcBef>
                <a:spcPts val="600"/>
              </a:spcBef>
              <a:spcAft>
                <a:spcPts val="600"/>
              </a:spcAft>
              <a:buFont typeface="Wingdings" panose="05000000000000000000" pitchFamily="2" charset="2"/>
              <a:buChar char="v"/>
            </a:pPr>
            <a:r>
              <a:rPr lang="en-GB" sz="2200" b="1" u="sng" dirty="0" smtClean="0">
                <a:latin typeface="Lucida Bright" panose="02040603070505020404" pitchFamily="18" charset="0"/>
                <a:cs typeface="Lucida Bright" panose="02040603070505020404" pitchFamily="18" charset="0"/>
                <a:hlinkClick r:id="rId4"/>
              </a:rPr>
              <a:t>Repetition</a:t>
            </a:r>
            <a:r>
              <a:rPr lang="en-GB" sz="2200" b="1" dirty="0" smtClean="0">
                <a:latin typeface="Lucida Bright" panose="02040603070505020404" pitchFamily="18"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a:p>
            <a:pPr marL="800100" lvl="1" indent="-527050">
              <a:spcBef>
                <a:spcPts val="600"/>
              </a:spcBef>
              <a:spcAft>
                <a:spcPts val="600"/>
              </a:spcAft>
              <a:buFont typeface="Wingdings" panose="05000000000000000000" pitchFamily="2" charset="2"/>
              <a:buChar char="Ø"/>
            </a:pPr>
            <a:r>
              <a:rPr lang="en-GB" sz="2200" dirty="0" smtClean="0">
                <a:latin typeface="Lucida Bright" panose="02040603070505020404" pitchFamily="18" charset="0"/>
                <a:cs typeface="Lucida Bright" panose="02040603070505020404" pitchFamily="18" charset="0"/>
              </a:rPr>
              <a:t>Another</a:t>
            </a:r>
            <a:r>
              <a:rPr lang="en-GB" sz="2200" dirty="0">
                <a:latin typeface="Lucida Bright" panose="02040603070505020404" pitchFamily="18" charset="0"/>
                <a:cs typeface="Lucida Bright" panose="02040603070505020404" pitchFamily="18" charset="0"/>
              </a:rPr>
              <a:t> </a:t>
            </a:r>
            <a:r>
              <a:rPr lang="en-GB" sz="2200" u="sng" dirty="0">
                <a:latin typeface="Lucida Bright" panose="02040603070505020404" pitchFamily="18" charset="0"/>
                <a:cs typeface="Lucida Bright" panose="02040603070505020404" pitchFamily="18" charset="0"/>
                <a:hlinkClick r:id="rId5"/>
              </a:rPr>
              <a:t>figure of speech</a:t>
            </a:r>
            <a:r>
              <a:rPr lang="en-GB" sz="2200" dirty="0">
                <a:latin typeface="Lucida Bright" panose="02040603070505020404" pitchFamily="18" charset="0"/>
                <a:cs typeface="Lucida Bright" panose="02040603070505020404" pitchFamily="18" charset="0"/>
              </a:rPr>
              <a:t> used in this monologue; words like sans, age, etc. are repeated for the sake of emphasis.</a:t>
            </a:r>
          </a:p>
        </p:txBody>
      </p:sp>
      <p:sp>
        <p:nvSpPr>
          <p:cNvPr id="76" name="Rectangle 75"/>
          <p:cNvSpPr/>
          <p:nvPr/>
        </p:nvSpPr>
        <p:spPr>
          <a:xfrm>
            <a:off x="746076" y="1408918"/>
            <a:ext cx="11427624" cy="430887"/>
          </a:xfrm>
          <a:prstGeom prst="rect">
            <a:avLst/>
          </a:prstGeom>
        </p:spPr>
        <p:txBody>
          <a:bodyPr wrap="square">
            <a:spAutoFit/>
          </a:bodyPr>
          <a:lstStyle/>
          <a:p>
            <a:r>
              <a:rPr lang="en-GB" sz="22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We find the </a:t>
            </a:r>
            <a:r>
              <a:rPr lang="en-GB" sz="22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use of several literary devices in this </a:t>
            </a:r>
            <a:r>
              <a:rPr lang="en-GB" sz="22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poem. </a:t>
            </a:r>
            <a:r>
              <a:rPr lang="en-GB" sz="22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Some </a:t>
            </a:r>
            <a:r>
              <a:rPr lang="en-GB" sz="2200" dirty="0" smtClean="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are:</a:t>
            </a:r>
          </a:p>
        </p:txBody>
      </p:sp>
    </p:spTree>
    <p:extLst>
      <p:ext uri="{BB962C8B-B14F-4D97-AF65-F5344CB8AC3E}">
        <p14:creationId xmlns:p14="http://schemas.microsoft.com/office/powerpoint/2010/main" val="77466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 calcmode="lin" valueType="num">
                                      <p:cBhvr additive="base">
                                        <p:cTn id="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fill="hold"/>
                                        <p:tgtEl>
                                          <p:spTgt spid="76"/>
                                        </p:tgtEl>
                                        <p:attrNameLst>
                                          <p:attrName>ppt_x</p:attrName>
                                        </p:attrNameLst>
                                      </p:cBhvr>
                                      <p:tavLst>
                                        <p:tav tm="0">
                                          <p:val>
                                            <p:strVal val="#ppt_x"/>
                                          </p:val>
                                        </p:tav>
                                        <p:tav tm="100000">
                                          <p:val>
                                            <p:strVal val="#ppt_x"/>
                                          </p:val>
                                        </p:tav>
                                      </p:tavLst>
                                    </p:anim>
                                    <p:anim calcmode="lin" valueType="num">
                                      <p:cBhvr additive="base">
                                        <p:cTn id="1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2">
                                            <p:txEl>
                                              <p:pRg st="0" end="0"/>
                                            </p:txEl>
                                          </p:spTgt>
                                        </p:tgtEl>
                                        <p:attrNameLst>
                                          <p:attrName>style.visibility</p:attrName>
                                        </p:attrNameLst>
                                      </p:cBhvr>
                                      <p:to>
                                        <p:strVal val="visible"/>
                                      </p:to>
                                    </p:set>
                                    <p:anim calcmode="lin" valueType="num">
                                      <p:cBhvr additive="base">
                                        <p:cTn id="19"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2">
                                            <p:txEl>
                                              <p:pRg st="1" end="1"/>
                                            </p:txEl>
                                          </p:spTgt>
                                        </p:tgtEl>
                                        <p:attrNameLst>
                                          <p:attrName>style.visibility</p:attrName>
                                        </p:attrNameLst>
                                      </p:cBhvr>
                                      <p:to>
                                        <p:strVal val="visible"/>
                                      </p:to>
                                    </p:set>
                                    <p:anim calcmode="lin" valueType="num">
                                      <p:cBhvr additive="base">
                                        <p:cTn id="25"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2">
                                            <p:txEl>
                                              <p:pRg st="2" end="2"/>
                                            </p:txEl>
                                          </p:spTgt>
                                        </p:tgtEl>
                                        <p:attrNameLst>
                                          <p:attrName>style.visibility</p:attrName>
                                        </p:attrNameLst>
                                      </p:cBhvr>
                                      <p:to>
                                        <p:strVal val="visible"/>
                                      </p:to>
                                    </p:set>
                                    <p:anim calcmode="lin" valueType="num">
                                      <p:cBhvr additive="base">
                                        <p:cTn id="29"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3">
                                            <p:txEl>
                                              <p:pRg st="0" end="0"/>
                                            </p:txEl>
                                          </p:spTgt>
                                        </p:tgtEl>
                                        <p:attrNameLst>
                                          <p:attrName>style.visibility</p:attrName>
                                        </p:attrNameLst>
                                      </p:cBhvr>
                                      <p:to>
                                        <p:strVal val="visible"/>
                                      </p:to>
                                    </p:set>
                                    <p:anim calcmode="lin" valueType="num">
                                      <p:cBhvr additive="base">
                                        <p:cTn id="35"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3">
                                            <p:txEl>
                                              <p:pRg st="1" end="1"/>
                                            </p:txEl>
                                          </p:spTgt>
                                        </p:tgtEl>
                                        <p:attrNameLst>
                                          <p:attrName>style.visibility</p:attrName>
                                        </p:attrNameLst>
                                      </p:cBhvr>
                                      <p:to>
                                        <p:strVal val="visible"/>
                                      </p:to>
                                    </p:set>
                                    <p:anim calcmode="lin" valueType="num">
                                      <p:cBhvr additive="base">
                                        <p:cTn id="41" dur="500" fill="hold"/>
                                        <p:tgtEl>
                                          <p:spTgt spid="73">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3">
                                            <p:txEl>
                                              <p:pRg st="2" end="2"/>
                                            </p:txEl>
                                          </p:spTgt>
                                        </p:tgtEl>
                                        <p:attrNameLst>
                                          <p:attrName>style.visibility</p:attrName>
                                        </p:attrNameLst>
                                      </p:cBhvr>
                                      <p:to>
                                        <p:strVal val="visible"/>
                                      </p:to>
                                    </p:set>
                                    <p:anim calcmode="lin" valueType="num">
                                      <p:cBhvr additive="base">
                                        <p:cTn id="47" dur="500" fill="hold"/>
                                        <p:tgtEl>
                                          <p:spTgt spid="73">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3">
                                            <p:txEl>
                                              <p:pRg st="3" end="3"/>
                                            </p:txEl>
                                          </p:spTgt>
                                        </p:tgtEl>
                                        <p:attrNameLst>
                                          <p:attrName>style.visibility</p:attrName>
                                        </p:attrNameLst>
                                      </p:cBhvr>
                                      <p:to>
                                        <p:strVal val="visible"/>
                                      </p:to>
                                    </p:set>
                                    <p:anim calcmode="lin" valueType="num">
                                      <p:cBhvr additive="base">
                                        <p:cTn id="53" dur="500" fill="hold"/>
                                        <p:tgtEl>
                                          <p:spTgt spid="73">
                                            <p:txEl>
                                              <p:pRg st="3" end="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5">
                                            <p:txEl>
                                              <p:pRg st="1" end="1"/>
                                            </p:txEl>
                                          </p:spTgt>
                                        </p:tgtEl>
                                        <p:attrNameLst>
                                          <p:attrName>style.visibility</p:attrName>
                                        </p:attrNameLst>
                                      </p:cBhvr>
                                      <p:to>
                                        <p:strVal val="visible"/>
                                      </p:to>
                                    </p:set>
                                    <p:anim calcmode="lin" valueType="num">
                                      <p:cBhvr additive="base">
                                        <p:cTn id="65"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err="1" smtClean="0">
                <a:solidFill>
                  <a:schemeClr val="bg1"/>
                </a:solidFill>
                <a:latin typeface="Lucida Bright" panose="02040603070505020404" pitchFamily="18" charset="0"/>
                <a:cs typeface="Lucida Bright" panose="02040603070505020404" pitchFamily="18" charset="0"/>
              </a:rPr>
              <a:t>Contnd</a:t>
            </a:r>
            <a:r>
              <a:rPr lang="en-GB" sz="2400" dirty="0" smtClean="0">
                <a:solidFill>
                  <a:schemeClr val="bg1"/>
                </a:solidFill>
                <a:latin typeface="Lucida Bright" panose="02040603070505020404" pitchFamily="18" charset="0"/>
                <a:cs typeface="Lucida Bright" panose="02040603070505020404" pitchFamily="18" charset="0"/>
              </a:rPr>
              <a:t>…</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Rectangle 71"/>
          <p:cNvSpPr/>
          <p:nvPr/>
        </p:nvSpPr>
        <p:spPr>
          <a:xfrm>
            <a:off x="1109965" y="904567"/>
            <a:ext cx="11082035" cy="1261884"/>
          </a:xfrm>
          <a:prstGeom prst="rect">
            <a:avLst/>
          </a:prstGeom>
        </p:spPr>
        <p:txBody>
          <a:bodyPr wrap="square">
            <a:spAutoFit/>
          </a:bodyPr>
          <a:lstStyle/>
          <a:p>
            <a:pPr marL="285750" indent="-285750">
              <a:spcBef>
                <a:spcPts val="600"/>
              </a:spcBef>
              <a:buFont typeface="Wingdings" panose="05000000000000000000" pitchFamily="2" charset="2"/>
              <a:buChar char="v"/>
            </a:pPr>
            <a:r>
              <a:rPr lang="en-GB" sz="2200" b="1" dirty="0">
                <a:latin typeface="Lucida Bright" panose="02040603070505020404" pitchFamily="18" charset="0"/>
                <a:cs typeface="Lucida Bright" panose="02040603070505020404" pitchFamily="18" charset="0"/>
                <a:hlinkClick r:id="rId2"/>
              </a:rPr>
              <a:t>Alliteration</a:t>
            </a:r>
            <a:r>
              <a:rPr lang="en-GB" sz="2200" b="1" dirty="0" smtClean="0">
                <a:latin typeface="Lucida Bright" panose="02040603070505020404" pitchFamily="18" charset="0"/>
                <a:cs typeface="Lucida Bright" panose="02040603070505020404" pitchFamily="18" charset="0"/>
              </a:rPr>
              <a:t>:</a:t>
            </a:r>
            <a:endParaRPr lang="en-GB" sz="2200" dirty="0">
              <a:latin typeface="Lucida Bright" panose="02040603070505020404" pitchFamily="18" charset="0"/>
              <a:cs typeface="Lucida Bright" panose="02040603070505020404" pitchFamily="18" charset="0"/>
            </a:endParaRPr>
          </a:p>
          <a:p>
            <a:pPr marL="285750" indent="-12700">
              <a:spcBef>
                <a:spcPts val="600"/>
              </a:spcBef>
              <a:buFont typeface="Wingdings" panose="05000000000000000000" pitchFamily="2" charset="2"/>
              <a:buChar char="Ø"/>
            </a:pPr>
            <a:r>
              <a:rPr lang="en-GB" sz="2200" dirty="0">
                <a:latin typeface="Lucida Bright" panose="02040603070505020404" pitchFamily="18" charset="0"/>
                <a:cs typeface="Lucida Bright" panose="02040603070505020404" pitchFamily="18" charset="0"/>
              </a:rPr>
              <a:t>	</a:t>
            </a:r>
            <a:r>
              <a:rPr lang="en-GB" sz="2200" dirty="0" smtClean="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his shrunk shank</a:t>
            </a:r>
            <a:r>
              <a:rPr lang="en-GB" sz="2200" dirty="0" smtClean="0">
                <a:latin typeface="Lucida Bright" panose="02040603070505020404" pitchFamily="18" charset="0"/>
                <a:cs typeface="Lucida Bright" panose="02040603070505020404" pitchFamily="18" charset="0"/>
              </a:rPr>
              <a:t>”;</a:t>
            </a:r>
          </a:p>
          <a:p>
            <a:pPr marL="900113" lvl="1" indent="-627063">
              <a:spcBef>
                <a:spcPts val="600"/>
              </a:spcBef>
              <a:buFont typeface="Wingdings" panose="05000000000000000000" pitchFamily="2" charset="2"/>
              <a:buChar char="Ø"/>
            </a:pPr>
            <a:r>
              <a:rPr lang="en-GB" sz="2200" dirty="0" smtClean="0">
                <a:latin typeface="Lucida Bright" panose="02040603070505020404" pitchFamily="18" charset="0"/>
                <a:cs typeface="Lucida Bright" panose="02040603070505020404" pitchFamily="18" charset="0"/>
              </a:rPr>
              <a:t>“</a:t>
            </a:r>
            <a:r>
              <a:rPr lang="en-GB" sz="2200" dirty="0">
                <a:latin typeface="Lucida Bright" panose="02040603070505020404" pitchFamily="18" charset="0"/>
                <a:cs typeface="Lucida Bright" panose="02040603070505020404" pitchFamily="18" charset="0"/>
              </a:rPr>
              <a:t>quick in quarrel”; etc.</a:t>
            </a:r>
          </a:p>
        </p:txBody>
      </p:sp>
    </p:spTree>
    <p:extLst>
      <p:ext uri="{BB962C8B-B14F-4D97-AF65-F5344CB8AC3E}">
        <p14:creationId xmlns:p14="http://schemas.microsoft.com/office/powerpoint/2010/main" val="333660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additive="base">
                                        <p:cTn id="7"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xEl>
                                              <p:pRg st="1" end="1"/>
                                            </p:txEl>
                                          </p:spTgt>
                                        </p:tgtEl>
                                        <p:attrNameLst>
                                          <p:attrName>style.visibility</p:attrName>
                                        </p:attrNameLst>
                                      </p:cBhvr>
                                      <p:to>
                                        <p:strVal val="visible"/>
                                      </p:to>
                                    </p:set>
                                    <p:anim calcmode="lin" valueType="num">
                                      <p:cBhvr additive="base">
                                        <p:cTn id="13"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2">
                                            <p:txEl>
                                              <p:pRg st="2" end="2"/>
                                            </p:txEl>
                                          </p:spTgt>
                                        </p:tgtEl>
                                        <p:attrNameLst>
                                          <p:attrName>style.visibility</p:attrName>
                                        </p:attrNameLst>
                                      </p:cBhvr>
                                      <p:to>
                                        <p:strVal val="visible"/>
                                      </p:to>
                                    </p:set>
                                    <p:anim calcmode="lin" valueType="num">
                                      <p:cBhvr additive="base">
                                        <p:cTn id="17" dur="500" fill="hold"/>
                                        <p:tgtEl>
                                          <p:spTgt spid="7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Themes:</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Rectangle 71"/>
          <p:cNvSpPr/>
          <p:nvPr/>
        </p:nvSpPr>
        <p:spPr>
          <a:xfrm>
            <a:off x="1109965" y="904567"/>
            <a:ext cx="11082035" cy="830997"/>
          </a:xfrm>
          <a:prstGeom prst="rect">
            <a:avLst/>
          </a:prstGeom>
        </p:spPr>
        <p:txBody>
          <a:bodyPr wrap="square">
            <a:spAutoFit/>
          </a:bodyPr>
          <a:lstStyle/>
          <a:p>
            <a:pPr marL="285750" indent="-285750">
              <a:spcBef>
                <a:spcPts val="600"/>
              </a:spcBef>
              <a:buFont typeface="Wingdings" panose="05000000000000000000" pitchFamily="2" charset="2"/>
              <a:buChar char="v"/>
            </a:pPr>
            <a:r>
              <a:rPr lang="en-GB" sz="2400" dirty="0">
                <a:latin typeface="Lucida Bright" panose="02040603070505020404" pitchFamily="18" charset="0"/>
                <a:cs typeface="Lucida Bright" panose="02040603070505020404" pitchFamily="18" charset="0"/>
              </a:rPr>
              <a:t>In </a:t>
            </a:r>
            <a:r>
              <a:rPr lang="en-GB" sz="2400" i="1" dirty="0">
                <a:latin typeface="Lucida Bright" panose="02040603070505020404" pitchFamily="18" charset="0"/>
                <a:cs typeface="Lucida Bright" panose="02040603070505020404" pitchFamily="18" charset="0"/>
              </a:rPr>
              <a:t>‘All the world’s a stage’ </a:t>
            </a:r>
            <a:r>
              <a:rPr lang="en-GB" sz="2400" dirty="0">
                <a:latin typeface="Lucida Bright" panose="02040603070505020404" pitchFamily="18" charset="0"/>
                <a:cs typeface="Lucida Bright" panose="02040603070505020404" pitchFamily="18" charset="0"/>
              </a:rPr>
              <a:t>Shakespeare discusses the </a:t>
            </a:r>
            <a:r>
              <a:rPr lang="en-GB" sz="2400" b="1" dirty="0">
                <a:latin typeface="Lucida Bright" panose="02040603070505020404" pitchFamily="18" charset="0"/>
                <a:cs typeface="Lucida Bright" panose="02040603070505020404" pitchFamily="18" charset="0"/>
              </a:rPr>
              <a:t>futility of humanity’s place in the world</a:t>
            </a:r>
            <a:r>
              <a:rPr lang="en-GB" sz="2400" dirty="0">
                <a:latin typeface="Lucida Bright" panose="02040603070505020404" pitchFamily="18" charset="0"/>
                <a:cs typeface="Lucida Bright" panose="02040603070505020404" pitchFamily="18" charset="0"/>
              </a:rPr>
              <a:t>.</a:t>
            </a:r>
            <a:endParaRPr lang="en-GB" sz="2800" dirty="0">
              <a:latin typeface="Lucida Bright" panose="02040603070505020404" pitchFamily="18" charset="0"/>
              <a:cs typeface="Lucida Bright" panose="02040603070505020404" pitchFamily="18" charset="0"/>
            </a:endParaRPr>
          </a:p>
        </p:txBody>
      </p:sp>
      <p:sp>
        <p:nvSpPr>
          <p:cNvPr id="66" name="Rectangle 65"/>
          <p:cNvSpPr/>
          <p:nvPr/>
        </p:nvSpPr>
        <p:spPr>
          <a:xfrm>
            <a:off x="1109964" y="1819764"/>
            <a:ext cx="11082035" cy="461665"/>
          </a:xfrm>
          <a:prstGeom prst="rect">
            <a:avLst/>
          </a:prstGeom>
        </p:spPr>
        <p:txBody>
          <a:bodyPr wrap="square">
            <a:spAutoFit/>
          </a:bodyPr>
          <a:lstStyle/>
          <a:p>
            <a:pPr marL="342900" indent="-342900">
              <a:buFont typeface="Wingdings" panose="05000000000000000000" pitchFamily="2" charset="2"/>
              <a:buChar char="v"/>
            </a:pPr>
            <a:r>
              <a:rPr lang="en-GB" sz="24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He </a:t>
            </a:r>
            <a:r>
              <a:rPr lang="en-GB" sz="2400" dirty="0" smtClean="0">
                <a:solidFill>
                  <a:srgbClr val="161616"/>
                </a:solidFill>
                <a:latin typeface="Lucida Bright" panose="02040603070505020404" pitchFamily="18" charset="0"/>
                <a:ea typeface="Calibri" panose="020F0502020204030204" pitchFamily="34" charset="0"/>
                <a:cs typeface="Lucida Bright" panose="02040603070505020404" pitchFamily="18" charset="0"/>
              </a:rPr>
              <a:t>explores</a:t>
            </a:r>
            <a:r>
              <a:rPr lang="en-GB" sz="24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 </a:t>
            </a:r>
            <a:r>
              <a:rPr lang="en-GB" sz="2400" u="sng" dirty="0">
                <a:solidFill>
                  <a:srgbClr val="039AE5"/>
                </a:solidFill>
                <a:latin typeface="Lucida Bright" panose="02040603070505020404" pitchFamily="18" charset="0"/>
                <a:ea typeface="Calibri" panose="020F0502020204030204" pitchFamily="34" charset="0"/>
                <a:cs typeface="Lucida Bright" panose="02040603070505020404" pitchFamily="18" charset="0"/>
                <a:hlinkClick r:id="rId2"/>
              </a:rPr>
              <a:t>themes of </a:t>
            </a:r>
            <a:r>
              <a:rPr lang="en-GB" sz="2400" b="1" dirty="0">
                <a:solidFill>
                  <a:srgbClr val="039AE5"/>
                </a:solidFill>
                <a:latin typeface="Lucida Bright" panose="02040603070505020404" pitchFamily="18" charset="0"/>
                <a:ea typeface="Calibri" panose="020F0502020204030204" pitchFamily="34" charset="0"/>
                <a:cs typeface="Lucida Bright" panose="02040603070505020404" pitchFamily="18" charset="0"/>
                <a:hlinkClick r:id="rId2"/>
              </a:rPr>
              <a:t>time, aging, memory, and the purpose of life</a:t>
            </a:r>
            <a:r>
              <a:rPr lang="en-GB" sz="2400" u="sng" dirty="0">
                <a:solidFill>
                  <a:srgbClr val="039AE5"/>
                </a:solidFill>
                <a:latin typeface="Lucida Bright" panose="02040603070505020404" pitchFamily="18" charset="0"/>
                <a:ea typeface="Calibri" panose="020F0502020204030204" pitchFamily="34" charset="0"/>
                <a:cs typeface="Lucida Bright" panose="02040603070505020404" pitchFamily="18" charset="0"/>
                <a:hlinkClick r:id="rId2"/>
              </a:rPr>
              <a:t>.</a:t>
            </a:r>
            <a:endParaRPr lang="en-GB" sz="2400" dirty="0">
              <a:latin typeface="Lucida Bright" panose="02040603070505020404" pitchFamily="18" charset="0"/>
              <a:cs typeface="Lucida Bright" panose="02040603070505020404" pitchFamily="18" charset="0"/>
            </a:endParaRPr>
          </a:p>
        </p:txBody>
      </p:sp>
      <p:sp>
        <p:nvSpPr>
          <p:cNvPr id="68" name="Rectangle 67"/>
          <p:cNvSpPr/>
          <p:nvPr/>
        </p:nvSpPr>
        <p:spPr>
          <a:xfrm>
            <a:off x="1109965" y="2365629"/>
            <a:ext cx="11082034" cy="830997"/>
          </a:xfrm>
          <a:prstGeom prst="rect">
            <a:avLst/>
          </a:prstGeom>
        </p:spPr>
        <p:txBody>
          <a:bodyPr wrap="square">
            <a:spAutoFit/>
          </a:bodyPr>
          <a:lstStyle/>
          <a:p>
            <a:pPr marL="285750" indent="-285750">
              <a:buFont typeface="Wingdings" panose="05000000000000000000" pitchFamily="2" charset="2"/>
              <a:buChar char="v"/>
            </a:pPr>
            <a:r>
              <a:rPr lang="en-GB" sz="24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Through the monologue, it is conveyed that everyone is simply a player in a larger game that they have no control over. </a:t>
            </a:r>
            <a:endParaRPr lang="en-GB" sz="2400" dirty="0">
              <a:latin typeface="Lucida Bright" panose="02040603070505020404" pitchFamily="18" charset="0"/>
              <a:cs typeface="Lucida Bright" panose="02040603070505020404" pitchFamily="18" charset="0"/>
            </a:endParaRPr>
          </a:p>
        </p:txBody>
      </p:sp>
      <p:sp>
        <p:nvSpPr>
          <p:cNvPr id="69" name="Rectangle 68"/>
          <p:cNvSpPr/>
          <p:nvPr/>
        </p:nvSpPr>
        <p:spPr>
          <a:xfrm>
            <a:off x="1109964" y="3196626"/>
            <a:ext cx="11082036" cy="1200329"/>
          </a:xfrm>
          <a:prstGeom prst="rect">
            <a:avLst/>
          </a:prstGeom>
        </p:spPr>
        <p:txBody>
          <a:bodyPr wrap="square">
            <a:spAutoFit/>
          </a:bodyPr>
          <a:lstStyle/>
          <a:p>
            <a:pPr marL="285750" indent="-285750">
              <a:buFont typeface="Wingdings" panose="05000000000000000000" pitchFamily="2" charset="2"/>
              <a:buChar char="v"/>
            </a:pPr>
            <a:r>
              <a:rPr lang="en-GB" sz="2400" dirty="0">
                <a:solidFill>
                  <a:srgbClr val="161616"/>
                </a:solidFill>
                <a:latin typeface="Lucida Bright" panose="02040603070505020404" pitchFamily="18" charset="0"/>
                <a:ea typeface="Calibri" panose="020F0502020204030204" pitchFamily="34" charset="0"/>
                <a:cs typeface="Lucida Bright" panose="02040603070505020404" pitchFamily="18" charset="0"/>
              </a:rPr>
              <a:t>Shakespeare takes the reader through the stages of life, starting with infancy and childhood and ending up with an old man who has been a lover, a soldier, and a judge. </a:t>
            </a:r>
            <a:endParaRPr lang="en-GB" sz="2400" dirty="0">
              <a:latin typeface="Lucida Bright" panose="02040603070505020404" pitchFamily="18" charset="0"/>
              <a:cs typeface="Lucida Bright" panose="02040603070505020404" pitchFamily="18" charset="0"/>
            </a:endParaRPr>
          </a:p>
        </p:txBody>
      </p:sp>
      <p:sp>
        <p:nvSpPr>
          <p:cNvPr id="70" name="Rectangle 69"/>
          <p:cNvSpPr/>
          <p:nvPr/>
        </p:nvSpPr>
        <p:spPr>
          <a:xfrm>
            <a:off x="1109964" y="4464976"/>
            <a:ext cx="11063736" cy="630942"/>
          </a:xfrm>
          <a:prstGeom prst="rect">
            <a:avLst/>
          </a:prstGeom>
        </p:spPr>
        <p:txBody>
          <a:bodyPr wrap="square">
            <a:spAutoFit/>
          </a:bodyPr>
          <a:lstStyle/>
          <a:p>
            <a:pPr marL="342900" indent="-342900">
              <a:lnSpc>
                <a:spcPts val="2100"/>
              </a:lnSpc>
              <a:spcAft>
                <a:spcPts val="1800"/>
              </a:spcAft>
              <a:buFont typeface="Wingdings" panose="05000000000000000000" pitchFamily="2" charset="2"/>
              <a:buChar char="v"/>
            </a:pPr>
            <a:r>
              <a:rPr lang="en-GB" sz="2400" dirty="0">
                <a:solidFill>
                  <a:srgbClr val="161616"/>
                </a:solidFill>
                <a:latin typeface="Lucida Bright" panose="02040603070505020404" pitchFamily="18" charset="0"/>
                <a:ea typeface="Times New Roman" panose="02020603050405020304" pitchFamily="18" charset="0"/>
                <a:cs typeface="Lucida Bright" panose="02040603070505020404" pitchFamily="18" charset="0"/>
              </a:rPr>
              <a:t>The “man” dies after reverting to a state that is close to childhood and infancy. </a:t>
            </a:r>
            <a:endParaRPr lang="en-GB" sz="2000" dirty="0">
              <a:effectLst/>
              <a:latin typeface="Lucida Bright" panose="02040603070505020404" pitchFamily="18" charset="0"/>
              <a:ea typeface="Times New Roman" panose="02020603050405020304" pitchFamily="18" charset="0"/>
              <a:cs typeface="Lucida Bright" panose="02040603070505020404" pitchFamily="18" charset="0"/>
            </a:endParaRPr>
          </a:p>
        </p:txBody>
      </p:sp>
    </p:spTree>
    <p:extLst>
      <p:ext uri="{BB962C8B-B14F-4D97-AF65-F5344CB8AC3E}">
        <p14:creationId xmlns:p14="http://schemas.microsoft.com/office/powerpoint/2010/main" val="345516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additive="base">
                                        <p:cTn id="7"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err="1" smtClean="0">
                <a:solidFill>
                  <a:schemeClr val="bg1"/>
                </a:solidFill>
                <a:latin typeface="Lucida Bright" panose="02040603070505020404" pitchFamily="18" charset="0"/>
                <a:cs typeface="Lucida Bright" panose="02040603070505020404" pitchFamily="18" charset="0"/>
              </a:rPr>
              <a:t>Contnd</a:t>
            </a:r>
            <a:r>
              <a:rPr lang="en-GB" sz="2400" dirty="0" smtClean="0">
                <a:solidFill>
                  <a:schemeClr val="bg1"/>
                </a:solidFill>
                <a:latin typeface="Lucida Bright" panose="02040603070505020404" pitchFamily="18" charset="0"/>
                <a:cs typeface="Lucida Bright" panose="02040603070505020404" pitchFamily="18" charset="0"/>
              </a:rPr>
              <a:t>…</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66" name="Rectangle 65"/>
          <p:cNvSpPr/>
          <p:nvPr/>
        </p:nvSpPr>
        <p:spPr>
          <a:xfrm>
            <a:off x="707881" y="1881632"/>
            <a:ext cx="11465819" cy="1569660"/>
          </a:xfrm>
          <a:prstGeom prst="rect">
            <a:avLst/>
          </a:prstGeom>
        </p:spPr>
        <p:txBody>
          <a:bodyPr wrap="square">
            <a:spAutoFit/>
          </a:bodyPr>
          <a:lstStyle/>
          <a:p>
            <a:pPr algn="just"/>
            <a:r>
              <a:rPr lang="en-GB" sz="2400" i="1" dirty="0" smtClean="0">
                <a:solidFill>
                  <a:srgbClr val="3B3835"/>
                </a:solidFill>
                <a:latin typeface="Lucida Bright" panose="02040603070505020404" pitchFamily="18" charset="0"/>
                <a:cs typeface="Lucida Bright" panose="02040603070505020404" pitchFamily="18" charset="0"/>
              </a:rPr>
              <a:t>Life </a:t>
            </a:r>
            <a:r>
              <a:rPr lang="en-GB" sz="2400" i="1" dirty="0">
                <a:solidFill>
                  <a:srgbClr val="3B3835"/>
                </a:solidFill>
                <a:latin typeface="Lucida Bright" panose="02040603070505020404" pitchFamily="18" charset="0"/>
                <a:cs typeface="Lucida Bright" panose="02040603070505020404" pitchFamily="18" charset="0"/>
              </a:rPr>
              <a:t>is drama</a:t>
            </a:r>
            <a:r>
              <a:rPr lang="en-GB" sz="2400" i="1" dirty="0" smtClean="0">
                <a:solidFill>
                  <a:srgbClr val="3B3835"/>
                </a:solidFill>
                <a:latin typeface="Lucida Bright" panose="02040603070505020404" pitchFamily="18" charset="0"/>
                <a:cs typeface="Lucida Bright" panose="02040603070505020404" pitchFamily="18" charset="0"/>
              </a:rPr>
              <a:t>, the </a:t>
            </a:r>
            <a:r>
              <a:rPr lang="en-GB" sz="2400" i="1" dirty="0">
                <a:solidFill>
                  <a:srgbClr val="3B3835"/>
                </a:solidFill>
                <a:latin typeface="Lucida Bright" panose="02040603070505020404" pitchFamily="18" charset="0"/>
                <a:cs typeface="Lucida Bright" panose="02040603070505020404" pitchFamily="18" charset="0"/>
              </a:rPr>
              <a:t>world is a stage and we human beings are actors</a:t>
            </a:r>
            <a:r>
              <a:rPr lang="en-GB" sz="2400" i="1" dirty="0" smtClean="0">
                <a:solidFill>
                  <a:srgbClr val="3B3835"/>
                </a:solidFill>
                <a:latin typeface="Lucida Bright" panose="02040603070505020404" pitchFamily="18" charset="0"/>
                <a:cs typeface="Lucida Bright" panose="02040603070505020404" pitchFamily="18" charset="0"/>
              </a:rPr>
              <a:t>. The </a:t>
            </a:r>
            <a:r>
              <a:rPr lang="en-GB" sz="2400" i="1" dirty="0">
                <a:solidFill>
                  <a:srgbClr val="3B3835"/>
                </a:solidFill>
                <a:latin typeface="Lucida Bright" panose="02040603070505020404" pitchFamily="18" charset="0"/>
                <a:cs typeface="Lucida Bright" panose="02040603070505020404" pitchFamily="18" charset="0"/>
              </a:rPr>
              <a:t>theme hints at the greatest irony in the lives of human beings</a:t>
            </a:r>
            <a:r>
              <a:rPr lang="en-GB" sz="2400" i="1" dirty="0" smtClean="0">
                <a:solidFill>
                  <a:srgbClr val="3B3835"/>
                </a:solidFill>
                <a:latin typeface="Lucida Bright" panose="02040603070505020404" pitchFamily="18" charset="0"/>
                <a:cs typeface="Lucida Bright" panose="02040603070505020404" pitchFamily="18" charset="0"/>
              </a:rPr>
              <a:t>. Shakespeare </a:t>
            </a:r>
            <a:r>
              <a:rPr lang="en-GB" sz="2400" i="1" dirty="0">
                <a:solidFill>
                  <a:srgbClr val="3B3835"/>
                </a:solidFill>
                <a:latin typeface="Lucida Bright" panose="02040603070505020404" pitchFamily="18" charset="0"/>
                <a:cs typeface="Lucida Bright" panose="02040603070505020404" pitchFamily="18" charset="0"/>
              </a:rPr>
              <a:t>over here has masterfully described the stages of human life</a:t>
            </a:r>
            <a:r>
              <a:rPr lang="en-GB" sz="2400" i="1" dirty="0" smtClean="0">
                <a:solidFill>
                  <a:srgbClr val="3B3835"/>
                </a:solidFill>
                <a:latin typeface="Lucida Bright" panose="02040603070505020404" pitchFamily="18" charset="0"/>
                <a:cs typeface="Lucida Bright" panose="02040603070505020404" pitchFamily="18" charset="0"/>
              </a:rPr>
              <a:t>. The </a:t>
            </a:r>
            <a:r>
              <a:rPr lang="en-GB" sz="2400" i="1" dirty="0">
                <a:solidFill>
                  <a:srgbClr val="3B3835"/>
                </a:solidFill>
                <a:latin typeface="Lucida Bright" panose="02040603070505020404" pitchFamily="18" charset="0"/>
                <a:cs typeface="Lucida Bright" panose="02040603070505020404" pitchFamily="18" charset="0"/>
              </a:rPr>
              <a:t>use of imagery and of acting and stage is a recurrent one in Shakespeare.</a:t>
            </a:r>
            <a:endParaRPr lang="en-GB" sz="2400" i="1" dirty="0">
              <a:latin typeface="Lucida Bright" panose="02040603070505020404" pitchFamily="18" charset="0"/>
              <a:cs typeface="Lucida Bright" panose="02040603070505020404" pitchFamily="18" charset="0"/>
            </a:endParaRPr>
          </a:p>
        </p:txBody>
      </p:sp>
      <p:sp>
        <p:nvSpPr>
          <p:cNvPr id="70" name="TextBox 69"/>
          <p:cNvSpPr txBox="1"/>
          <p:nvPr/>
        </p:nvSpPr>
        <p:spPr>
          <a:xfrm>
            <a:off x="726180" y="1004205"/>
            <a:ext cx="1990344"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Conclusion:</a:t>
            </a:r>
            <a:endParaRPr lang="en-GB" sz="2400" dirty="0">
              <a:solidFill>
                <a:schemeClr val="bg1"/>
              </a:solidFill>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39695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ppt_x"/>
                                          </p:val>
                                        </p:tav>
                                        <p:tav tm="100000">
                                          <p:val>
                                            <p:strVal val="#ppt_x"/>
                                          </p:val>
                                        </p:tav>
                                      </p:tavLst>
                                    </p:anim>
                                    <p:anim calcmode="lin" valueType="num">
                                      <p:cBhvr additive="base">
                                        <p:cTn id="1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61241"/>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Exercise</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Rectangle 71"/>
          <p:cNvSpPr/>
          <p:nvPr/>
        </p:nvSpPr>
        <p:spPr>
          <a:xfrm>
            <a:off x="726181" y="663526"/>
            <a:ext cx="4444674" cy="461665"/>
          </a:xfrm>
          <a:prstGeom prst="rect">
            <a:avLst/>
          </a:prstGeom>
          <a:solidFill>
            <a:schemeClr val="tx1"/>
          </a:solidFill>
        </p:spPr>
        <p:txBody>
          <a:bodyPr wrap="square">
            <a:spAutoFit/>
          </a:bodyPr>
          <a:lstStyle/>
          <a:p>
            <a:pPr>
              <a:spcBef>
                <a:spcPts val="600"/>
              </a:spcBef>
            </a:pPr>
            <a:r>
              <a:rPr lang="en-GB" sz="2400" i="1" dirty="0">
                <a:solidFill>
                  <a:schemeClr val="bg1"/>
                </a:solidFill>
                <a:latin typeface="Lucida Bright" panose="02040603070505020404" pitchFamily="18" charset="0"/>
                <a:cs typeface="Lucida Bright" panose="02040603070505020404" pitchFamily="18" charset="0"/>
              </a:rPr>
              <a:t>Understanding the text</a:t>
            </a:r>
            <a:endParaRPr lang="en-GB" sz="2200" i="1" dirty="0">
              <a:solidFill>
                <a:schemeClr val="bg1"/>
              </a:solidFill>
              <a:latin typeface="Lucida Bright" panose="02040603070505020404" pitchFamily="18" charset="0"/>
              <a:cs typeface="Lucida Bright" panose="02040603070505020404" pitchFamily="18" charset="0"/>
            </a:endParaRPr>
          </a:p>
        </p:txBody>
      </p:sp>
      <p:sp>
        <p:nvSpPr>
          <p:cNvPr id="68" name="Rectangle 67"/>
          <p:cNvSpPr/>
          <p:nvPr/>
        </p:nvSpPr>
        <p:spPr>
          <a:xfrm>
            <a:off x="1000835" y="1436214"/>
            <a:ext cx="11191165" cy="3447098"/>
          </a:xfrm>
          <a:prstGeom prst="rect">
            <a:avLst/>
          </a:prstGeom>
        </p:spPr>
        <p:txBody>
          <a:bodyPr wrap="square">
            <a:spAutoFit/>
          </a:bodyPr>
          <a:lstStyle/>
          <a:p>
            <a:r>
              <a:rPr lang="en-GB" sz="2400" b="1" dirty="0">
                <a:latin typeface="Lucida Bright" panose="02040603070505020404" pitchFamily="18" charset="0"/>
                <a:cs typeface="Lucida Bright" panose="02040603070505020404" pitchFamily="18" charset="0"/>
              </a:rPr>
              <a:t>Answer the following </a:t>
            </a:r>
            <a:r>
              <a:rPr lang="en-GB" sz="2400" b="1" dirty="0" smtClean="0">
                <a:latin typeface="Lucida Bright" panose="02040603070505020404" pitchFamily="18" charset="0"/>
                <a:cs typeface="Lucida Bright" panose="02040603070505020404" pitchFamily="18" charset="0"/>
              </a:rPr>
              <a:t>questions.</a:t>
            </a:r>
          </a:p>
          <a:p>
            <a:pPr marL="804863" indent="-449263">
              <a:spcBef>
                <a:spcPts val="1200"/>
              </a:spcBef>
              <a:buAutoNum type="alphaLcPeriod"/>
            </a:pPr>
            <a:r>
              <a:rPr lang="en-GB" sz="2400" i="1" dirty="0" smtClean="0">
                <a:latin typeface="Lucida Bright" panose="02040603070505020404" pitchFamily="18" charset="0"/>
                <a:cs typeface="Lucida Bright" panose="02040603070505020404" pitchFamily="18" charset="0"/>
              </a:rPr>
              <a:t>Why </a:t>
            </a:r>
            <a:r>
              <a:rPr lang="en-GB" sz="2400" i="1" dirty="0">
                <a:latin typeface="Lucida Bright" panose="02040603070505020404" pitchFamily="18" charset="0"/>
                <a:cs typeface="Lucida Bright" panose="02040603070505020404" pitchFamily="18" charset="0"/>
              </a:rPr>
              <a:t>does the poet compare the world with a </a:t>
            </a:r>
            <a:r>
              <a:rPr lang="en-GB" sz="2400" i="1" dirty="0" smtClean="0">
                <a:latin typeface="Lucida Bright" panose="02040603070505020404" pitchFamily="18" charset="0"/>
                <a:cs typeface="Lucida Bright" panose="02040603070505020404" pitchFamily="18" charset="0"/>
              </a:rPr>
              <a:t>stage?</a:t>
            </a:r>
          </a:p>
          <a:p>
            <a:pPr marL="804863" indent="-449263">
              <a:spcBef>
                <a:spcPts val="1200"/>
              </a:spcBef>
              <a:buAutoNum type="alphaLcPeriod"/>
            </a:pPr>
            <a:r>
              <a:rPr lang="en-GB" sz="2400" i="1" dirty="0" smtClean="0">
                <a:latin typeface="Lucida Bright" panose="02040603070505020404" pitchFamily="18" charset="0"/>
                <a:cs typeface="Lucida Bright" panose="02040603070505020404" pitchFamily="18" charset="0"/>
              </a:rPr>
              <a:t>What </a:t>
            </a:r>
            <a:r>
              <a:rPr lang="en-GB" sz="2400" i="1" dirty="0">
                <a:latin typeface="Lucida Bright" panose="02040603070505020404" pitchFamily="18" charset="0"/>
                <a:cs typeface="Lucida Bright" panose="02040603070505020404" pitchFamily="18" charset="0"/>
              </a:rPr>
              <a:t>is the first stage in a human’s life? In what sense can it be a troubling </a:t>
            </a:r>
            <a:r>
              <a:rPr lang="en-GB" sz="2400" i="1" dirty="0" smtClean="0">
                <a:latin typeface="Lucida Bright" panose="02040603070505020404" pitchFamily="18" charset="0"/>
                <a:cs typeface="Lucida Bright" panose="02040603070505020404" pitchFamily="18" charset="0"/>
              </a:rPr>
              <a:t>stage?</a:t>
            </a:r>
          </a:p>
          <a:p>
            <a:pPr marL="804863" indent="-449263">
              <a:spcBef>
                <a:spcPts val="1200"/>
              </a:spcBef>
              <a:buAutoNum type="alphaLcPeriod"/>
            </a:pPr>
            <a:r>
              <a:rPr lang="en-GB" sz="2400" i="1" dirty="0" smtClean="0">
                <a:latin typeface="Lucida Bright" panose="02040603070505020404" pitchFamily="18" charset="0"/>
                <a:cs typeface="Lucida Bright" panose="02040603070505020404" pitchFamily="18" charset="0"/>
              </a:rPr>
              <a:t>Describe </a:t>
            </a:r>
            <a:r>
              <a:rPr lang="en-GB" sz="2400" i="1" dirty="0">
                <a:latin typeface="Lucida Bright" panose="02040603070505020404" pitchFamily="18" charset="0"/>
                <a:cs typeface="Lucida Bright" panose="02040603070505020404" pitchFamily="18" charset="0"/>
              </a:rPr>
              <a:t>the second stage of life based on the </a:t>
            </a:r>
            <a:r>
              <a:rPr lang="en-GB" sz="2400" i="1" dirty="0" smtClean="0">
                <a:latin typeface="Lucida Bright" panose="02040603070505020404" pitchFamily="18" charset="0"/>
                <a:cs typeface="Lucida Bright" panose="02040603070505020404" pitchFamily="18" charset="0"/>
              </a:rPr>
              <a:t>poem.</a:t>
            </a:r>
          </a:p>
          <a:p>
            <a:pPr marL="804863" indent="-449263">
              <a:spcBef>
                <a:spcPts val="1200"/>
              </a:spcBef>
              <a:buAutoNum type="alphaLcPeriod"/>
            </a:pPr>
            <a:r>
              <a:rPr lang="en-GB" sz="2400" i="1" dirty="0" smtClean="0">
                <a:latin typeface="Lucida Bright" panose="02040603070505020404" pitchFamily="18" charset="0"/>
                <a:cs typeface="Lucida Bright" panose="02040603070505020404" pitchFamily="18" charset="0"/>
              </a:rPr>
              <a:t>Why </a:t>
            </a:r>
            <a:r>
              <a:rPr lang="en-GB" sz="2400" i="1" dirty="0">
                <a:latin typeface="Lucida Bright" panose="02040603070505020404" pitchFamily="18" charset="0"/>
                <a:cs typeface="Lucida Bright" panose="02040603070505020404" pitchFamily="18" charset="0"/>
              </a:rPr>
              <a:t>is the last stage called second </a:t>
            </a:r>
            <a:r>
              <a:rPr lang="en-GB" sz="2400" i="1" dirty="0" smtClean="0">
                <a:latin typeface="Lucida Bright" panose="02040603070505020404" pitchFamily="18" charset="0"/>
                <a:cs typeface="Lucida Bright" panose="02040603070505020404" pitchFamily="18" charset="0"/>
              </a:rPr>
              <a:t>childhood?</a:t>
            </a:r>
          </a:p>
          <a:p>
            <a:pPr marL="804863" indent="-449263">
              <a:spcBef>
                <a:spcPts val="1200"/>
              </a:spcBef>
              <a:buAutoNum type="alphaLcPeriod"/>
            </a:pPr>
            <a:r>
              <a:rPr lang="en-GB" sz="2400" i="1" dirty="0" smtClean="0">
                <a:latin typeface="Lucida Bright" panose="02040603070505020404" pitchFamily="18" charset="0"/>
                <a:cs typeface="Lucida Bright" panose="02040603070505020404" pitchFamily="18" charset="0"/>
              </a:rPr>
              <a:t>In </a:t>
            </a:r>
            <a:r>
              <a:rPr lang="en-GB" sz="2400" i="1" dirty="0">
                <a:latin typeface="Lucida Bright" panose="02040603070505020404" pitchFamily="18" charset="0"/>
                <a:cs typeface="Lucida Bright" panose="02040603070505020404" pitchFamily="18" charset="0"/>
              </a:rPr>
              <a:t>what sense are we the players in the world stage?</a:t>
            </a:r>
          </a:p>
        </p:txBody>
      </p:sp>
    </p:spTree>
    <p:extLst>
      <p:ext uri="{BB962C8B-B14F-4D97-AF65-F5344CB8AC3E}">
        <p14:creationId xmlns:p14="http://schemas.microsoft.com/office/powerpoint/2010/main" val="9910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xEl>
                                              <p:pRg st="0" end="0"/>
                                            </p:txEl>
                                          </p:spTgt>
                                        </p:tgtEl>
                                        <p:attrNameLst>
                                          <p:attrName>style.visibility</p:attrName>
                                        </p:attrNameLst>
                                      </p:cBhvr>
                                      <p:to>
                                        <p:strVal val="visible"/>
                                      </p:to>
                                    </p:set>
                                    <p:anim calcmode="lin" valueType="num">
                                      <p:cBhvr additive="base">
                                        <p:cTn id="1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8">
                                            <p:txEl>
                                              <p:pRg st="1" end="1"/>
                                            </p:txEl>
                                          </p:spTgt>
                                        </p:tgtEl>
                                        <p:attrNameLst>
                                          <p:attrName>style.visibility</p:attrName>
                                        </p:attrNameLst>
                                      </p:cBhvr>
                                      <p:to>
                                        <p:strVal val="visible"/>
                                      </p:to>
                                    </p:set>
                                    <p:anim calcmode="lin" valueType="num">
                                      <p:cBhvr additive="base">
                                        <p:cTn id="19" dur="500" fill="hold"/>
                                        <p:tgtEl>
                                          <p:spTgt spid="6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
                                            <p:txEl>
                                              <p:pRg st="2" end="2"/>
                                            </p:txEl>
                                          </p:spTgt>
                                        </p:tgtEl>
                                        <p:attrNameLst>
                                          <p:attrName>style.visibility</p:attrName>
                                        </p:attrNameLst>
                                      </p:cBhvr>
                                      <p:to>
                                        <p:strVal val="visible"/>
                                      </p:to>
                                    </p:set>
                                    <p:anim calcmode="lin" valueType="num">
                                      <p:cBhvr additive="base">
                                        <p:cTn id="25" dur="500" fill="hold"/>
                                        <p:tgtEl>
                                          <p:spTgt spid="6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8">
                                            <p:txEl>
                                              <p:pRg st="3" end="3"/>
                                            </p:txEl>
                                          </p:spTgt>
                                        </p:tgtEl>
                                        <p:attrNameLst>
                                          <p:attrName>style.visibility</p:attrName>
                                        </p:attrNameLst>
                                      </p:cBhvr>
                                      <p:to>
                                        <p:strVal val="visible"/>
                                      </p:to>
                                    </p:set>
                                    <p:anim calcmode="lin" valueType="num">
                                      <p:cBhvr additive="base">
                                        <p:cTn id="31" dur="500" fill="hold"/>
                                        <p:tgtEl>
                                          <p:spTgt spid="6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8">
                                            <p:txEl>
                                              <p:pRg st="4" end="4"/>
                                            </p:txEl>
                                          </p:spTgt>
                                        </p:tgtEl>
                                        <p:attrNameLst>
                                          <p:attrName>style.visibility</p:attrName>
                                        </p:attrNameLst>
                                      </p:cBhvr>
                                      <p:to>
                                        <p:strVal val="visible"/>
                                      </p:to>
                                    </p:set>
                                    <p:anim calcmode="lin" valueType="num">
                                      <p:cBhvr additive="base">
                                        <p:cTn id="37" dur="500" fill="hold"/>
                                        <p:tgtEl>
                                          <p:spTgt spid="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8">
                                            <p:txEl>
                                              <p:pRg st="5" end="5"/>
                                            </p:txEl>
                                          </p:spTgt>
                                        </p:tgtEl>
                                        <p:attrNameLst>
                                          <p:attrName>style.visibility</p:attrName>
                                        </p:attrNameLst>
                                      </p:cBhvr>
                                      <p:to>
                                        <p:strVal val="visible"/>
                                      </p:to>
                                    </p:set>
                                    <p:anim calcmode="lin" valueType="num">
                                      <p:cBhvr additive="base">
                                        <p:cTn id="43" dur="500" fill="hold"/>
                                        <p:tgtEl>
                                          <p:spTgt spid="6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61241"/>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err="1" smtClean="0">
                <a:solidFill>
                  <a:schemeClr val="bg1"/>
                </a:solidFill>
                <a:latin typeface="Lucida Bright" panose="02040603070505020404" pitchFamily="18" charset="0"/>
                <a:cs typeface="Lucida Bright" panose="02040603070505020404" pitchFamily="18" charset="0"/>
              </a:rPr>
              <a:t>Contnd</a:t>
            </a:r>
            <a:r>
              <a:rPr lang="en-GB" sz="2400" dirty="0" smtClean="0">
                <a:solidFill>
                  <a:schemeClr val="bg1"/>
                </a:solidFill>
                <a:latin typeface="Lucida Bright" panose="02040603070505020404" pitchFamily="18" charset="0"/>
                <a:cs typeface="Lucida Bright" panose="02040603070505020404" pitchFamily="18" charset="0"/>
              </a:rPr>
              <a:t>…</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Rectangle 71"/>
          <p:cNvSpPr/>
          <p:nvPr/>
        </p:nvSpPr>
        <p:spPr>
          <a:xfrm>
            <a:off x="698886" y="583335"/>
            <a:ext cx="4444674" cy="461665"/>
          </a:xfrm>
          <a:prstGeom prst="rect">
            <a:avLst/>
          </a:prstGeom>
          <a:solidFill>
            <a:schemeClr val="tx1"/>
          </a:solidFill>
        </p:spPr>
        <p:txBody>
          <a:bodyPr wrap="square">
            <a:spAutoFit/>
          </a:bodyPr>
          <a:lstStyle/>
          <a:p>
            <a:pPr>
              <a:spcBef>
                <a:spcPts val="600"/>
              </a:spcBef>
            </a:pPr>
            <a:r>
              <a:rPr lang="en-GB" sz="2400" i="1" dirty="0">
                <a:solidFill>
                  <a:schemeClr val="bg1"/>
                </a:solidFill>
                <a:latin typeface="Lucida Bright" panose="02040603070505020404" pitchFamily="18" charset="0"/>
                <a:cs typeface="Lucida Bright" panose="02040603070505020404" pitchFamily="18" charset="0"/>
              </a:rPr>
              <a:t>Reference to the context</a:t>
            </a:r>
            <a:endParaRPr lang="en-GB" sz="2200" i="1" dirty="0">
              <a:solidFill>
                <a:schemeClr val="bg1"/>
              </a:solidFill>
              <a:latin typeface="Lucida Bright" panose="02040603070505020404" pitchFamily="18" charset="0"/>
              <a:cs typeface="Lucida Bright" panose="02040603070505020404" pitchFamily="18" charset="0"/>
            </a:endParaRPr>
          </a:p>
        </p:txBody>
      </p:sp>
      <p:sp>
        <p:nvSpPr>
          <p:cNvPr id="68" name="Rectangle 67"/>
          <p:cNvSpPr/>
          <p:nvPr/>
        </p:nvSpPr>
        <p:spPr>
          <a:xfrm>
            <a:off x="726181" y="1161061"/>
            <a:ext cx="11191165" cy="5586145"/>
          </a:xfrm>
          <a:prstGeom prst="rect">
            <a:avLst/>
          </a:prstGeom>
        </p:spPr>
        <p:txBody>
          <a:bodyPr wrap="square">
            <a:spAutoFit/>
          </a:bodyPr>
          <a:lstStyle/>
          <a:p>
            <a:pPr marL="457200" indent="-457200">
              <a:buAutoNum type="alphaLcPeriod"/>
            </a:pPr>
            <a:r>
              <a:rPr lang="en-GB" sz="2400" b="1" dirty="0" smtClean="0">
                <a:latin typeface="Lucida Bright" panose="02040603070505020404" pitchFamily="18" charset="0"/>
                <a:cs typeface="Lucida Bright" panose="02040603070505020404" pitchFamily="18" charset="0"/>
              </a:rPr>
              <a:t>Explain </a:t>
            </a:r>
            <a:r>
              <a:rPr lang="en-GB" sz="2400" b="1" dirty="0">
                <a:latin typeface="Lucida Bright" panose="02040603070505020404" pitchFamily="18" charset="0"/>
                <a:cs typeface="Lucida Bright" panose="02040603070505020404" pitchFamily="18" charset="0"/>
              </a:rPr>
              <a:t>the following </a:t>
            </a:r>
            <a:r>
              <a:rPr lang="en-GB" sz="2400" b="1" dirty="0" smtClean="0">
                <a:latin typeface="Lucida Bright" panose="02040603070505020404" pitchFamily="18" charset="0"/>
                <a:cs typeface="Lucida Bright" panose="02040603070505020404" pitchFamily="18" charset="0"/>
              </a:rPr>
              <a:t>lines:</a:t>
            </a:r>
          </a:p>
          <a:p>
            <a:pPr>
              <a:tabLst>
                <a:tab pos="531813" algn="l"/>
              </a:tabLst>
            </a:pPr>
            <a:r>
              <a:rPr lang="en-GB" sz="2400" dirty="0">
                <a:latin typeface="Lucida Bright" panose="02040603070505020404" pitchFamily="18" charset="0"/>
                <a:cs typeface="Lucida Bright" panose="02040603070505020404" pitchFamily="18" charset="0"/>
              </a:rPr>
              <a:t>	</a:t>
            </a:r>
            <a:r>
              <a:rPr lang="en-GB" sz="2400" i="1" dirty="0" smtClean="0">
                <a:latin typeface="Lucida Bright" panose="02040603070505020404" pitchFamily="18" charset="0"/>
                <a:cs typeface="Lucida Bright" panose="02040603070505020404" pitchFamily="18" charset="0"/>
              </a:rPr>
              <a:t>All </a:t>
            </a:r>
            <a:r>
              <a:rPr lang="en-GB" sz="2400" i="1" dirty="0">
                <a:latin typeface="Lucida Bright" panose="02040603070505020404" pitchFamily="18" charset="0"/>
                <a:cs typeface="Lucida Bright" panose="02040603070505020404" pitchFamily="18" charset="0"/>
              </a:rPr>
              <a:t>the world's a stage, And all the men and women merely </a:t>
            </a:r>
            <a:r>
              <a:rPr lang="en-GB" sz="2400" i="1" dirty="0" smtClean="0">
                <a:latin typeface="Lucida Bright" panose="02040603070505020404" pitchFamily="18" charset="0"/>
                <a:cs typeface="Lucida Bright" panose="02040603070505020404" pitchFamily="18" charset="0"/>
              </a:rPr>
              <a:t>players.</a:t>
            </a:r>
          </a:p>
          <a:p>
            <a:pPr marL="457200" indent="-457200">
              <a:spcBef>
                <a:spcPts val="600"/>
              </a:spcBef>
              <a:buFont typeface="+mj-lt"/>
              <a:buAutoNum type="alphaLcPeriod" startAt="2"/>
            </a:pPr>
            <a:r>
              <a:rPr lang="en-GB" sz="2400" b="1" dirty="0" smtClean="0">
                <a:latin typeface="Lucida Bright" panose="02040603070505020404" pitchFamily="18" charset="0"/>
                <a:cs typeface="Lucida Bright" panose="02040603070505020404" pitchFamily="18" charset="0"/>
              </a:rPr>
              <a:t>Explain </a:t>
            </a:r>
            <a:r>
              <a:rPr lang="en-GB" sz="2400" b="1" dirty="0">
                <a:latin typeface="Lucida Bright" panose="02040603070505020404" pitchFamily="18" charset="0"/>
                <a:cs typeface="Lucida Bright" panose="02040603070505020404" pitchFamily="18" charset="0"/>
              </a:rPr>
              <a:t>the following lines briefly with reference to the </a:t>
            </a:r>
            <a:r>
              <a:rPr lang="en-GB" sz="2400" b="1" dirty="0" smtClean="0">
                <a:latin typeface="Lucida Bright" panose="02040603070505020404" pitchFamily="18" charset="0"/>
                <a:cs typeface="Lucida Bright" panose="02040603070505020404" pitchFamily="18" charset="0"/>
              </a:rPr>
              <a:t>context.</a:t>
            </a:r>
          </a:p>
          <a:p>
            <a:pPr defTabSz="450850">
              <a:spcBef>
                <a:spcPts val="600"/>
              </a:spcBef>
            </a:pPr>
            <a:r>
              <a:rPr lang="en-GB" sz="2400" dirty="0">
                <a:latin typeface="Lucida Bright" panose="02040603070505020404" pitchFamily="18" charset="0"/>
                <a:cs typeface="Lucida Bright" panose="02040603070505020404" pitchFamily="18" charset="0"/>
              </a:rPr>
              <a:t>	</a:t>
            </a:r>
            <a:r>
              <a:rPr lang="en-GB" sz="2400" i="1" dirty="0" smtClean="0">
                <a:latin typeface="Lucida Bright" panose="02040603070505020404" pitchFamily="18" charset="0"/>
                <a:cs typeface="Lucida Bright" panose="02040603070505020404" pitchFamily="18" charset="0"/>
              </a:rPr>
              <a:t>They </a:t>
            </a:r>
            <a:r>
              <a:rPr lang="en-GB" sz="2400" i="1" dirty="0">
                <a:latin typeface="Lucida Bright" panose="02040603070505020404" pitchFamily="18" charset="0"/>
                <a:cs typeface="Lucida Bright" panose="02040603070505020404" pitchFamily="18" charset="0"/>
              </a:rPr>
              <a:t>have their exits and their </a:t>
            </a:r>
            <a:r>
              <a:rPr lang="en-GB" sz="2400" i="1" dirty="0" smtClean="0">
                <a:latin typeface="Lucida Bright" panose="02040603070505020404" pitchFamily="18" charset="0"/>
                <a:cs typeface="Lucida Bright" panose="02040603070505020404" pitchFamily="18" charset="0"/>
              </a:rPr>
              <a:t>entrances;</a:t>
            </a:r>
          </a:p>
          <a:p>
            <a:pPr defTabSz="450850">
              <a:spcBef>
                <a:spcPts val="600"/>
              </a:spcBef>
            </a:pPr>
            <a:r>
              <a:rPr lang="en-GB" sz="2400" i="1" dirty="0">
                <a:latin typeface="Lucida Bright" panose="02040603070505020404" pitchFamily="18" charset="0"/>
                <a:cs typeface="Lucida Bright" panose="02040603070505020404" pitchFamily="18" charset="0"/>
              </a:rPr>
              <a:t>	</a:t>
            </a:r>
            <a:r>
              <a:rPr lang="en-GB" sz="2400" i="1" dirty="0" smtClean="0">
                <a:latin typeface="Lucida Bright" panose="02040603070505020404" pitchFamily="18" charset="0"/>
                <a:cs typeface="Lucida Bright" panose="02040603070505020404" pitchFamily="18" charset="0"/>
              </a:rPr>
              <a:t>And </a:t>
            </a:r>
            <a:r>
              <a:rPr lang="en-GB" sz="2400" i="1" dirty="0">
                <a:latin typeface="Lucida Bright" panose="02040603070505020404" pitchFamily="18" charset="0"/>
                <a:cs typeface="Lucida Bright" panose="02040603070505020404" pitchFamily="18" charset="0"/>
              </a:rPr>
              <a:t>one man in his time </a:t>
            </a:r>
            <a:r>
              <a:rPr lang="en-GB" sz="2400" i="1" dirty="0" smtClean="0">
                <a:latin typeface="Lucida Bright" panose="02040603070505020404" pitchFamily="18" charset="0"/>
                <a:cs typeface="Lucida Bright" panose="02040603070505020404" pitchFamily="18" charset="0"/>
              </a:rPr>
              <a:t>plays </a:t>
            </a:r>
            <a:r>
              <a:rPr lang="en-GB" sz="2400" i="1" dirty="0">
                <a:latin typeface="Lucida Bright" panose="02040603070505020404" pitchFamily="18" charset="0"/>
                <a:cs typeface="Lucida Bright" panose="02040603070505020404" pitchFamily="18" charset="0"/>
              </a:rPr>
              <a:t>many </a:t>
            </a:r>
            <a:r>
              <a:rPr lang="en-GB" sz="2400" i="1" dirty="0" smtClean="0">
                <a:latin typeface="Lucida Bright" panose="02040603070505020404" pitchFamily="18" charset="0"/>
                <a:cs typeface="Lucida Bright" panose="02040603070505020404" pitchFamily="18" charset="0"/>
              </a:rPr>
              <a:t>parts.</a:t>
            </a:r>
          </a:p>
          <a:p>
            <a:pPr marL="457200" indent="-457200">
              <a:spcBef>
                <a:spcPts val="600"/>
              </a:spcBef>
              <a:buFont typeface="+mj-lt"/>
              <a:buAutoNum type="alphaLcPeriod" startAt="3"/>
            </a:pPr>
            <a:r>
              <a:rPr lang="en-GB" sz="2400" b="1" dirty="0" smtClean="0">
                <a:latin typeface="Lucida Bright" panose="02040603070505020404" pitchFamily="18" charset="0"/>
                <a:cs typeface="Lucida Bright" panose="02040603070505020404" pitchFamily="18" charset="0"/>
              </a:rPr>
              <a:t>Read </a:t>
            </a:r>
            <a:r>
              <a:rPr lang="en-GB" sz="2400" b="1" dirty="0">
                <a:latin typeface="Lucida Bright" panose="02040603070505020404" pitchFamily="18" charset="0"/>
                <a:cs typeface="Lucida Bright" panose="02040603070505020404" pitchFamily="18" charset="0"/>
              </a:rPr>
              <a:t>the given lines and answer the questions that </a:t>
            </a:r>
            <a:r>
              <a:rPr lang="en-GB" sz="2400" b="1" dirty="0" smtClean="0">
                <a:latin typeface="Lucida Bright" panose="02040603070505020404" pitchFamily="18" charset="0"/>
                <a:cs typeface="Lucida Bright" panose="02040603070505020404" pitchFamily="18" charset="0"/>
              </a:rPr>
              <a:t>follow.</a:t>
            </a:r>
          </a:p>
          <a:p>
            <a:pPr defTabSz="450850">
              <a:spcBef>
                <a:spcPts val="600"/>
              </a:spcBef>
            </a:pPr>
            <a:r>
              <a:rPr lang="en-GB" sz="2400" i="1" dirty="0">
                <a:latin typeface="Lucida Bright" panose="02040603070505020404" pitchFamily="18" charset="0"/>
                <a:cs typeface="Lucida Bright" panose="02040603070505020404" pitchFamily="18" charset="0"/>
              </a:rPr>
              <a:t>	</a:t>
            </a:r>
            <a:r>
              <a:rPr lang="en-GB" sz="2400" i="1" dirty="0" smtClean="0">
                <a:latin typeface="Lucida Bright" panose="02040603070505020404" pitchFamily="18" charset="0"/>
                <a:cs typeface="Lucida Bright" panose="02040603070505020404" pitchFamily="18" charset="0"/>
              </a:rPr>
              <a:t>Then </a:t>
            </a:r>
            <a:r>
              <a:rPr lang="en-GB" sz="2400" i="1" dirty="0">
                <a:latin typeface="Lucida Bright" panose="02040603070505020404" pitchFamily="18" charset="0"/>
                <a:cs typeface="Lucida Bright" panose="02040603070505020404" pitchFamily="18" charset="0"/>
              </a:rPr>
              <a:t>the whining schoolboy, with his </a:t>
            </a:r>
            <a:r>
              <a:rPr lang="en-GB" sz="2400" i="1" dirty="0" smtClean="0">
                <a:latin typeface="Lucida Bright" panose="02040603070505020404" pitchFamily="18" charset="0"/>
                <a:cs typeface="Lucida Bright" panose="02040603070505020404" pitchFamily="18" charset="0"/>
              </a:rPr>
              <a:t>satchel</a:t>
            </a:r>
          </a:p>
          <a:p>
            <a:pPr defTabSz="450850">
              <a:spcBef>
                <a:spcPts val="600"/>
              </a:spcBef>
            </a:pPr>
            <a:r>
              <a:rPr lang="en-GB" sz="2400" i="1" dirty="0" smtClean="0">
                <a:latin typeface="Lucida Bright" panose="02040603070505020404" pitchFamily="18" charset="0"/>
                <a:cs typeface="Lucida Bright" panose="02040603070505020404" pitchFamily="18" charset="0"/>
              </a:rPr>
              <a:t>	And </a:t>
            </a:r>
            <a:r>
              <a:rPr lang="en-GB" sz="2400" i="1" dirty="0">
                <a:latin typeface="Lucida Bright" panose="02040603070505020404" pitchFamily="18" charset="0"/>
                <a:cs typeface="Lucida Bright" panose="02040603070505020404" pitchFamily="18" charset="0"/>
              </a:rPr>
              <a:t>shining morning </a:t>
            </a:r>
            <a:r>
              <a:rPr lang="en-GB" sz="2400" i="1" dirty="0" smtClean="0">
                <a:latin typeface="Lucida Bright" panose="02040603070505020404" pitchFamily="18" charset="0"/>
                <a:cs typeface="Lucida Bright" panose="02040603070505020404" pitchFamily="18" charset="0"/>
              </a:rPr>
              <a:t>face</a:t>
            </a:r>
            <a:r>
              <a:rPr lang="en-GB" sz="2400" i="1" dirty="0">
                <a:latin typeface="Lucida Bright" panose="02040603070505020404" pitchFamily="18" charset="0"/>
                <a:cs typeface="Lucida Bright" panose="02040603070505020404" pitchFamily="18" charset="0"/>
              </a:rPr>
              <a:t>, creeping like </a:t>
            </a:r>
            <a:r>
              <a:rPr lang="en-GB" sz="2400" i="1" dirty="0" smtClean="0">
                <a:latin typeface="Lucida Bright" panose="02040603070505020404" pitchFamily="18" charset="0"/>
                <a:cs typeface="Lucida Bright" panose="02040603070505020404" pitchFamily="18" charset="0"/>
              </a:rPr>
              <a:t>snail</a:t>
            </a:r>
          </a:p>
          <a:p>
            <a:pPr defTabSz="450850">
              <a:spcBef>
                <a:spcPts val="600"/>
              </a:spcBef>
            </a:pPr>
            <a:r>
              <a:rPr lang="en-GB" sz="2400" i="1" dirty="0" smtClean="0">
                <a:latin typeface="Lucida Bright" panose="02040603070505020404" pitchFamily="18" charset="0"/>
                <a:cs typeface="Lucida Bright" panose="02040603070505020404" pitchFamily="18" charset="0"/>
              </a:rPr>
              <a:t>	Unwillingly </a:t>
            </a:r>
            <a:r>
              <a:rPr lang="en-GB" sz="2400" i="1" dirty="0">
                <a:latin typeface="Lucida Bright" panose="02040603070505020404" pitchFamily="18" charset="0"/>
                <a:cs typeface="Lucida Bright" panose="02040603070505020404" pitchFamily="18" charset="0"/>
              </a:rPr>
              <a:t>to </a:t>
            </a:r>
            <a:r>
              <a:rPr lang="en-GB" sz="2400" i="1" dirty="0" smtClean="0">
                <a:latin typeface="Lucida Bright" panose="02040603070505020404" pitchFamily="18" charset="0"/>
                <a:cs typeface="Lucida Bright" panose="02040603070505020404" pitchFamily="18" charset="0"/>
              </a:rPr>
              <a:t>school.</a:t>
            </a:r>
          </a:p>
          <a:p>
            <a:pPr marL="514350" indent="-63500">
              <a:spcBef>
                <a:spcPts val="1200"/>
              </a:spcBef>
              <a:buFont typeface="+mj-lt"/>
              <a:buAutoNum type="romanLcPeriod"/>
            </a:pP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Which </a:t>
            </a:r>
            <a:r>
              <a:rPr lang="en-GB" sz="2400" dirty="0">
                <a:latin typeface="Lucida Bright" panose="02040603070505020404" pitchFamily="18" charset="0"/>
                <a:cs typeface="Lucida Bright" panose="02040603070505020404" pitchFamily="18" charset="0"/>
              </a:rPr>
              <a:t>stage of life is being referred to here by the </a:t>
            </a:r>
            <a:r>
              <a:rPr lang="en-GB" sz="2400" dirty="0" smtClean="0">
                <a:latin typeface="Lucida Bright" panose="02040603070505020404" pitchFamily="18" charset="0"/>
                <a:cs typeface="Lucida Bright" panose="02040603070505020404" pitchFamily="18" charset="0"/>
              </a:rPr>
              <a:t>poet?</a:t>
            </a:r>
          </a:p>
          <a:p>
            <a:pPr marL="514350" indent="-63500">
              <a:buFont typeface="+mj-lt"/>
              <a:buAutoNum type="romanLcPeriod"/>
            </a:pP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Which </a:t>
            </a:r>
            <a:r>
              <a:rPr lang="en-GB" sz="2400" dirty="0">
                <a:latin typeface="Lucida Bright" panose="02040603070505020404" pitchFamily="18" charset="0"/>
                <a:cs typeface="Lucida Bright" panose="02040603070505020404" pitchFamily="18" charset="0"/>
              </a:rPr>
              <a:t>figure of speech has been employed in the second </a:t>
            </a:r>
            <a:r>
              <a:rPr lang="en-GB" sz="2400" dirty="0" smtClean="0">
                <a:latin typeface="Lucida Bright" panose="02040603070505020404" pitchFamily="18" charset="0"/>
                <a:cs typeface="Lucida Bright" panose="02040603070505020404" pitchFamily="18" charset="0"/>
              </a:rPr>
              <a:t>line?</a:t>
            </a:r>
          </a:p>
          <a:p>
            <a:pPr marL="900113" indent="-449263">
              <a:buFont typeface="+mj-lt"/>
              <a:buAutoNum type="romanLcPeriod"/>
              <a:tabLst>
                <a:tab pos="900113" algn="l"/>
              </a:tabLst>
            </a:pP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Who </a:t>
            </a:r>
            <a:r>
              <a:rPr lang="en-GB" sz="2400" dirty="0">
                <a:latin typeface="Lucida Bright" panose="02040603070505020404" pitchFamily="18" charset="0"/>
                <a:cs typeface="Lucida Bright" panose="02040603070505020404" pitchFamily="18" charset="0"/>
              </a:rPr>
              <a:t>is compared to the </a:t>
            </a:r>
            <a:r>
              <a:rPr lang="en-GB" sz="2400" dirty="0" smtClean="0">
                <a:latin typeface="Lucida Bright" panose="02040603070505020404" pitchFamily="18" charset="0"/>
                <a:cs typeface="Lucida Bright" panose="02040603070505020404" pitchFamily="18" charset="0"/>
              </a:rPr>
              <a:t>snail?</a:t>
            </a:r>
          </a:p>
          <a:p>
            <a:pPr marL="900113" indent="-449263">
              <a:buFont typeface="+mj-lt"/>
              <a:buAutoNum type="romanLcPeriod"/>
              <a:tabLst>
                <a:tab pos="900113" algn="l"/>
              </a:tabLst>
            </a:pPr>
            <a:r>
              <a:rPr lang="en-GB" sz="2400" dirty="0" smtClean="0">
                <a:latin typeface="Lucida Bright" panose="02040603070505020404" pitchFamily="18" charset="0"/>
                <a:cs typeface="Lucida Bright" panose="02040603070505020404" pitchFamily="18" charset="0"/>
              </a:rPr>
              <a:t>Does </a:t>
            </a:r>
            <a:r>
              <a:rPr lang="en-GB" sz="2400" dirty="0">
                <a:latin typeface="Lucida Bright" panose="02040603070505020404" pitchFamily="18" charset="0"/>
                <a:cs typeface="Lucida Bright" panose="02040603070505020404" pitchFamily="18" charset="0"/>
              </a:rPr>
              <a:t>the boy go to the school </a:t>
            </a:r>
            <a:r>
              <a:rPr lang="en-GB" sz="2400" dirty="0" smtClean="0">
                <a:latin typeface="Lucida Bright" panose="02040603070505020404" pitchFamily="18" charset="0"/>
                <a:cs typeface="Lucida Bright" panose="02040603070505020404" pitchFamily="18" charset="0"/>
              </a:rPr>
              <a:t>willingly</a:t>
            </a:r>
            <a:r>
              <a:rPr lang="en-GB" sz="2400" dirty="0">
                <a:latin typeface="Lucida Bright" panose="02040603070505020404" pitchFamily="18" charset="0"/>
                <a:cs typeface="Lucida Bright" panose="02040603070505020404" pitchFamily="18" charset="0"/>
              </a:rPr>
              <a:t>?</a:t>
            </a:r>
            <a:endParaRPr lang="en-GB" sz="2400" i="1" dirty="0">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23175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xEl>
                                              <p:pRg st="0" end="0"/>
                                            </p:txEl>
                                          </p:spTgt>
                                        </p:tgtEl>
                                        <p:attrNameLst>
                                          <p:attrName>style.visibility</p:attrName>
                                        </p:attrNameLst>
                                      </p:cBhvr>
                                      <p:to>
                                        <p:strVal val="visible"/>
                                      </p:to>
                                    </p:set>
                                    <p:anim calcmode="lin" valueType="num">
                                      <p:cBhvr additive="base">
                                        <p:cTn id="1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8">
                                            <p:txEl>
                                              <p:pRg st="1" end="1"/>
                                            </p:txEl>
                                          </p:spTgt>
                                        </p:tgtEl>
                                        <p:attrNameLst>
                                          <p:attrName>style.visibility</p:attrName>
                                        </p:attrNameLst>
                                      </p:cBhvr>
                                      <p:to>
                                        <p:strVal val="visible"/>
                                      </p:to>
                                    </p:set>
                                    <p:anim calcmode="lin" valueType="num">
                                      <p:cBhvr additive="base">
                                        <p:cTn id="19" dur="500" fill="hold"/>
                                        <p:tgtEl>
                                          <p:spTgt spid="6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
                                            <p:txEl>
                                              <p:pRg st="2" end="2"/>
                                            </p:txEl>
                                          </p:spTgt>
                                        </p:tgtEl>
                                        <p:attrNameLst>
                                          <p:attrName>style.visibility</p:attrName>
                                        </p:attrNameLst>
                                      </p:cBhvr>
                                      <p:to>
                                        <p:strVal val="visible"/>
                                      </p:to>
                                    </p:set>
                                    <p:anim calcmode="lin" valueType="num">
                                      <p:cBhvr additive="base">
                                        <p:cTn id="25" dur="500" fill="hold"/>
                                        <p:tgtEl>
                                          <p:spTgt spid="6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8">
                                            <p:txEl>
                                              <p:pRg st="3" end="3"/>
                                            </p:txEl>
                                          </p:spTgt>
                                        </p:tgtEl>
                                        <p:attrNameLst>
                                          <p:attrName>style.visibility</p:attrName>
                                        </p:attrNameLst>
                                      </p:cBhvr>
                                      <p:to>
                                        <p:strVal val="visible"/>
                                      </p:to>
                                    </p:set>
                                    <p:anim calcmode="lin" valueType="num">
                                      <p:cBhvr additive="base">
                                        <p:cTn id="31" dur="500" fill="hold"/>
                                        <p:tgtEl>
                                          <p:spTgt spid="6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8">
                                            <p:txEl>
                                              <p:pRg st="4" end="4"/>
                                            </p:txEl>
                                          </p:spTgt>
                                        </p:tgtEl>
                                        <p:attrNameLst>
                                          <p:attrName>style.visibility</p:attrName>
                                        </p:attrNameLst>
                                      </p:cBhvr>
                                      <p:to>
                                        <p:strVal val="visible"/>
                                      </p:to>
                                    </p:set>
                                    <p:anim calcmode="lin" valueType="num">
                                      <p:cBhvr additive="base">
                                        <p:cTn id="37" dur="500" fill="hold"/>
                                        <p:tgtEl>
                                          <p:spTgt spid="6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8">
                                            <p:txEl>
                                              <p:pRg st="5" end="5"/>
                                            </p:txEl>
                                          </p:spTgt>
                                        </p:tgtEl>
                                        <p:attrNameLst>
                                          <p:attrName>style.visibility</p:attrName>
                                        </p:attrNameLst>
                                      </p:cBhvr>
                                      <p:to>
                                        <p:strVal val="visible"/>
                                      </p:to>
                                    </p:set>
                                    <p:anim calcmode="lin" valueType="num">
                                      <p:cBhvr additive="base">
                                        <p:cTn id="43" dur="500" fill="hold"/>
                                        <p:tgtEl>
                                          <p:spTgt spid="6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8">
                                            <p:txEl>
                                              <p:pRg st="6" end="6"/>
                                            </p:txEl>
                                          </p:spTgt>
                                        </p:tgtEl>
                                        <p:attrNameLst>
                                          <p:attrName>style.visibility</p:attrName>
                                        </p:attrNameLst>
                                      </p:cBhvr>
                                      <p:to>
                                        <p:strVal val="visible"/>
                                      </p:to>
                                    </p:set>
                                    <p:anim calcmode="lin" valueType="num">
                                      <p:cBhvr additive="base">
                                        <p:cTn id="49" dur="500" fill="hold"/>
                                        <p:tgtEl>
                                          <p:spTgt spid="68">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8">
                                            <p:txEl>
                                              <p:pRg st="7" end="7"/>
                                            </p:txEl>
                                          </p:spTgt>
                                        </p:tgtEl>
                                        <p:attrNameLst>
                                          <p:attrName>style.visibility</p:attrName>
                                        </p:attrNameLst>
                                      </p:cBhvr>
                                      <p:to>
                                        <p:strVal val="visible"/>
                                      </p:to>
                                    </p:set>
                                    <p:anim calcmode="lin" valueType="num">
                                      <p:cBhvr additive="base">
                                        <p:cTn id="55" dur="500" fill="hold"/>
                                        <p:tgtEl>
                                          <p:spTgt spid="68">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8">
                                            <p:txEl>
                                              <p:pRg st="8" end="8"/>
                                            </p:txEl>
                                          </p:spTgt>
                                        </p:tgtEl>
                                        <p:attrNameLst>
                                          <p:attrName>style.visibility</p:attrName>
                                        </p:attrNameLst>
                                      </p:cBhvr>
                                      <p:to>
                                        <p:strVal val="visible"/>
                                      </p:to>
                                    </p:set>
                                    <p:anim calcmode="lin" valueType="num">
                                      <p:cBhvr additive="base">
                                        <p:cTn id="61" dur="500" fill="hold"/>
                                        <p:tgtEl>
                                          <p:spTgt spid="68">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8">
                                            <p:txEl>
                                              <p:pRg st="9" end="9"/>
                                            </p:txEl>
                                          </p:spTgt>
                                        </p:tgtEl>
                                        <p:attrNameLst>
                                          <p:attrName>style.visibility</p:attrName>
                                        </p:attrNameLst>
                                      </p:cBhvr>
                                      <p:to>
                                        <p:strVal val="visible"/>
                                      </p:to>
                                    </p:set>
                                    <p:anim calcmode="lin" valueType="num">
                                      <p:cBhvr additive="base">
                                        <p:cTn id="67" dur="500" fill="hold"/>
                                        <p:tgtEl>
                                          <p:spTgt spid="68">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8">
                                            <p:txEl>
                                              <p:pRg st="10" end="10"/>
                                            </p:txEl>
                                          </p:spTgt>
                                        </p:tgtEl>
                                        <p:attrNameLst>
                                          <p:attrName>style.visibility</p:attrName>
                                        </p:attrNameLst>
                                      </p:cBhvr>
                                      <p:to>
                                        <p:strVal val="visible"/>
                                      </p:to>
                                    </p:set>
                                    <p:anim calcmode="lin" valueType="num">
                                      <p:cBhvr additive="base">
                                        <p:cTn id="73" dur="500" fill="hold"/>
                                        <p:tgtEl>
                                          <p:spTgt spid="68">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8">
                                            <p:txEl>
                                              <p:pRg st="11" end="11"/>
                                            </p:txEl>
                                          </p:spTgt>
                                        </p:tgtEl>
                                        <p:attrNameLst>
                                          <p:attrName>style.visibility</p:attrName>
                                        </p:attrNameLst>
                                      </p:cBhvr>
                                      <p:to>
                                        <p:strVal val="visible"/>
                                      </p:to>
                                    </p:set>
                                    <p:anim calcmode="lin" valueType="num">
                                      <p:cBhvr additive="base">
                                        <p:cTn id="79" dur="500" fill="hold"/>
                                        <p:tgtEl>
                                          <p:spTgt spid="68">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8">
                                            <p:txEl>
                                              <p:pRg st="12" end="12"/>
                                            </p:txEl>
                                          </p:spTgt>
                                        </p:tgtEl>
                                        <p:attrNameLst>
                                          <p:attrName>style.visibility</p:attrName>
                                        </p:attrNameLst>
                                      </p:cBhvr>
                                      <p:to>
                                        <p:strVal val="visible"/>
                                      </p:to>
                                    </p:set>
                                    <p:anim calcmode="lin" valueType="num">
                                      <p:cBhvr additive="base">
                                        <p:cTn id="85" dur="500" fill="hold"/>
                                        <p:tgtEl>
                                          <p:spTgt spid="68">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6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71" name="TextBox 70"/>
          <p:cNvSpPr txBox="1"/>
          <p:nvPr/>
        </p:nvSpPr>
        <p:spPr>
          <a:xfrm>
            <a:off x="575435" y="13793"/>
            <a:ext cx="1812924" cy="461665"/>
          </a:xfrm>
          <a:prstGeom prst="rect">
            <a:avLst/>
          </a:prstGeom>
          <a:solidFill>
            <a:schemeClr val="accent2"/>
          </a:solidFill>
        </p:spPr>
        <p:txBody>
          <a:bodyPr wrap="square" rtlCol="0">
            <a:spAutoFit/>
          </a:bodyPr>
          <a:lstStyle/>
          <a:p>
            <a:r>
              <a:rPr lang="en-GB" sz="2400" dirty="0" err="1" smtClean="0">
                <a:solidFill>
                  <a:schemeClr val="bg1"/>
                </a:solidFill>
                <a:latin typeface="Lucida Bright" panose="02040603070505020404" pitchFamily="18" charset="0"/>
                <a:cs typeface="Lucida Bright" panose="02040603070505020404" pitchFamily="18" charset="0"/>
              </a:rPr>
              <a:t>Contnd</a:t>
            </a:r>
            <a:r>
              <a:rPr lang="en-GB" sz="2400" dirty="0" smtClean="0">
                <a:solidFill>
                  <a:schemeClr val="bg1"/>
                </a:solidFill>
                <a:latin typeface="Lucida Bright" panose="02040603070505020404" pitchFamily="18" charset="0"/>
                <a:cs typeface="Lucida Bright" panose="02040603070505020404" pitchFamily="18" charset="0"/>
              </a:rPr>
              <a:t>…</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68" name="Rectangle 67"/>
          <p:cNvSpPr/>
          <p:nvPr/>
        </p:nvSpPr>
        <p:spPr>
          <a:xfrm>
            <a:off x="726181" y="661184"/>
            <a:ext cx="11447519" cy="2462213"/>
          </a:xfrm>
          <a:prstGeom prst="rect">
            <a:avLst/>
          </a:prstGeom>
        </p:spPr>
        <p:txBody>
          <a:bodyPr wrap="square">
            <a:spAutoFit/>
          </a:bodyPr>
          <a:lstStyle/>
          <a:p>
            <a:pPr marL="457200" indent="-457200">
              <a:buFont typeface="+mj-lt"/>
              <a:buAutoNum type="alphaLcPeriod" startAt="4"/>
            </a:pPr>
            <a:r>
              <a:rPr lang="en-GB" sz="2400" b="1" dirty="0" smtClean="0">
                <a:latin typeface="Lucida Bright" panose="02040603070505020404" pitchFamily="18" charset="0"/>
                <a:cs typeface="Lucida Bright" panose="02040603070505020404" pitchFamily="18" charset="0"/>
              </a:rPr>
              <a:t>Simile </a:t>
            </a:r>
            <a:r>
              <a:rPr lang="en-GB" sz="2400" b="1" dirty="0">
                <a:latin typeface="Lucida Bright" panose="02040603070505020404" pitchFamily="18" charset="0"/>
                <a:cs typeface="Lucida Bright" panose="02040603070505020404" pitchFamily="18" charset="0"/>
              </a:rPr>
              <a:t>and metaphor are the two major poetic devices used in this poem. Explain citing examples of </a:t>
            </a:r>
            <a:r>
              <a:rPr lang="en-GB" sz="2400" b="1" dirty="0" smtClean="0">
                <a:latin typeface="Lucida Bright" panose="02040603070505020404" pitchFamily="18" charset="0"/>
                <a:cs typeface="Lucida Bright" panose="02040603070505020404" pitchFamily="18" charset="0"/>
              </a:rPr>
              <a:t>each.</a:t>
            </a:r>
          </a:p>
          <a:p>
            <a:pPr marL="457200" indent="-457200">
              <a:spcBef>
                <a:spcPts val="600"/>
              </a:spcBef>
              <a:buFont typeface="+mj-lt"/>
              <a:buAutoNum type="alphaLcPeriod" startAt="4"/>
            </a:pPr>
            <a:r>
              <a:rPr lang="en-GB" sz="2400" b="1" dirty="0" smtClean="0">
                <a:latin typeface="Lucida Bright" panose="02040603070505020404" pitchFamily="18" charset="0"/>
                <a:cs typeface="Lucida Bright" panose="02040603070505020404" pitchFamily="18" charset="0"/>
              </a:rPr>
              <a:t>Which </a:t>
            </a:r>
            <a:r>
              <a:rPr lang="en-GB" sz="2400" b="1" dirty="0">
                <a:latin typeface="Lucida Bright" panose="02040603070505020404" pitchFamily="18" charset="0"/>
                <a:cs typeface="Lucida Bright" panose="02040603070505020404" pitchFamily="18" charset="0"/>
              </a:rPr>
              <a:t>style does the poet use to express his emotions about how he thinks that the world is a stage and all the people living in it are mere </a:t>
            </a:r>
            <a:r>
              <a:rPr lang="en-GB" sz="2400" b="1" dirty="0" smtClean="0">
                <a:latin typeface="Lucida Bright" panose="02040603070505020404" pitchFamily="18" charset="0"/>
                <a:cs typeface="Lucida Bright" panose="02040603070505020404" pitchFamily="18" charset="0"/>
              </a:rPr>
              <a:t>players?</a:t>
            </a:r>
          </a:p>
          <a:p>
            <a:pPr marL="457200" indent="-457200">
              <a:spcBef>
                <a:spcPts val="600"/>
              </a:spcBef>
              <a:buFont typeface="+mj-lt"/>
              <a:buAutoNum type="alphaLcPeriod" startAt="4"/>
            </a:pPr>
            <a:r>
              <a:rPr lang="en-GB" sz="2400" b="1" dirty="0" smtClean="0">
                <a:latin typeface="Lucida Bright" panose="02040603070505020404" pitchFamily="18" charset="0"/>
                <a:cs typeface="Lucida Bright" panose="02040603070505020404" pitchFamily="18" charset="0"/>
              </a:rPr>
              <a:t>What </a:t>
            </a:r>
            <a:r>
              <a:rPr lang="en-GB" sz="2400" b="1" dirty="0">
                <a:latin typeface="Lucida Bright" panose="02040603070505020404" pitchFamily="18" charset="0"/>
                <a:cs typeface="Lucida Bright" panose="02040603070505020404" pitchFamily="18" charset="0"/>
              </a:rPr>
              <a:t>is the theme of this poem?</a:t>
            </a:r>
            <a:endParaRPr lang="en-GB" sz="2400" b="1" i="1" dirty="0">
              <a:latin typeface="Lucida Bright" panose="02040603070505020404" pitchFamily="18" charset="0"/>
              <a:cs typeface="Lucida Bright" panose="02040603070505020404" pitchFamily="18" charset="0"/>
            </a:endParaRPr>
          </a:p>
        </p:txBody>
      </p:sp>
      <p:sp>
        <p:nvSpPr>
          <p:cNvPr id="69" name="Rectangle 68"/>
          <p:cNvSpPr/>
          <p:nvPr/>
        </p:nvSpPr>
        <p:spPr>
          <a:xfrm>
            <a:off x="726181" y="3379500"/>
            <a:ext cx="4180953" cy="461665"/>
          </a:xfrm>
          <a:prstGeom prst="rect">
            <a:avLst/>
          </a:prstGeom>
          <a:solidFill>
            <a:schemeClr val="tx1"/>
          </a:solidFill>
        </p:spPr>
        <p:txBody>
          <a:bodyPr wrap="none">
            <a:spAutoFit/>
          </a:bodyPr>
          <a:lstStyle/>
          <a:p>
            <a:r>
              <a:rPr lang="en-GB" sz="2400" i="1" dirty="0">
                <a:solidFill>
                  <a:schemeClr val="bg1"/>
                </a:solidFill>
                <a:latin typeface="Lucida Bright" panose="02040603070505020404" pitchFamily="18" charset="0"/>
                <a:cs typeface="Lucida Bright" panose="02040603070505020404" pitchFamily="18" charset="0"/>
              </a:rPr>
              <a:t>Reference beyond the text </a:t>
            </a:r>
          </a:p>
        </p:txBody>
      </p:sp>
      <p:sp>
        <p:nvSpPr>
          <p:cNvPr id="70" name="Rectangle 69"/>
          <p:cNvSpPr/>
          <p:nvPr/>
        </p:nvSpPr>
        <p:spPr>
          <a:xfrm>
            <a:off x="726181" y="4147511"/>
            <a:ext cx="11465820" cy="1723549"/>
          </a:xfrm>
          <a:prstGeom prst="rect">
            <a:avLst/>
          </a:prstGeom>
        </p:spPr>
        <p:txBody>
          <a:bodyPr wrap="square">
            <a:spAutoFit/>
          </a:bodyPr>
          <a:lstStyle/>
          <a:p>
            <a:pPr marL="457200" indent="-457200">
              <a:buFont typeface="+mj-lt"/>
              <a:buAutoNum type="alphaLcPeriod"/>
            </a:pPr>
            <a:r>
              <a:rPr lang="en-GB" sz="2400" b="1" dirty="0">
                <a:latin typeface="Lucida Bright" panose="02040603070505020404" pitchFamily="18" charset="0"/>
                <a:cs typeface="Lucida Bright" panose="02040603070505020404" pitchFamily="18" charset="0"/>
              </a:rPr>
              <a:t>Describe the various stages of a human’s life picturised in the poem “All the World’s a Stage</a:t>
            </a:r>
            <a:r>
              <a:rPr lang="en-GB" sz="2400" b="1" dirty="0" smtClean="0">
                <a:latin typeface="Lucida Bright" panose="02040603070505020404" pitchFamily="18" charset="0"/>
                <a:cs typeface="Lucida Bright" panose="02040603070505020404" pitchFamily="18" charset="0"/>
              </a:rPr>
              <a:t>.”</a:t>
            </a:r>
          </a:p>
          <a:p>
            <a:pPr marL="457200" indent="-457200">
              <a:spcBef>
                <a:spcPts val="1200"/>
              </a:spcBef>
              <a:buFont typeface="+mj-lt"/>
              <a:buAutoNum type="alphaLcPeriod"/>
            </a:pPr>
            <a:r>
              <a:rPr lang="en-GB" sz="2400" b="1" dirty="0" smtClean="0">
                <a:latin typeface="Lucida Bright" panose="02040603070505020404" pitchFamily="18" charset="0"/>
                <a:cs typeface="Lucida Bright" panose="02040603070505020404" pitchFamily="18" charset="0"/>
              </a:rPr>
              <a:t>Is </a:t>
            </a:r>
            <a:r>
              <a:rPr lang="en-GB" sz="2400" b="1" dirty="0">
                <a:latin typeface="Lucida Bright" panose="02040603070505020404" pitchFamily="18" charset="0"/>
                <a:cs typeface="Lucida Bright" panose="02040603070505020404" pitchFamily="18" charset="0"/>
              </a:rPr>
              <a:t>Shakespeare’s comparison of human’s life with a drama stage apt? How?</a:t>
            </a:r>
          </a:p>
        </p:txBody>
      </p:sp>
    </p:spTree>
    <p:extLst>
      <p:ext uri="{BB962C8B-B14F-4D97-AF65-F5344CB8AC3E}">
        <p14:creationId xmlns:p14="http://schemas.microsoft.com/office/powerpoint/2010/main" val="418952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 calcmode="lin" valueType="num">
                                      <p:cBhvr additive="base">
                                        <p:cTn id="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xEl>
                                              <p:pRg st="1" end="1"/>
                                            </p:txEl>
                                          </p:spTgt>
                                        </p:tgtEl>
                                        <p:attrNameLst>
                                          <p:attrName>style.visibility</p:attrName>
                                        </p:attrNameLst>
                                      </p:cBhvr>
                                      <p:to>
                                        <p:strVal val="visible"/>
                                      </p:to>
                                    </p:set>
                                    <p:anim calcmode="lin" valueType="num">
                                      <p:cBhvr additive="base">
                                        <p:cTn id="13" dur="500" fill="hold"/>
                                        <p:tgtEl>
                                          <p:spTgt spid="6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8">
                                            <p:txEl>
                                              <p:pRg st="2" end="2"/>
                                            </p:txEl>
                                          </p:spTgt>
                                        </p:tgtEl>
                                        <p:attrNameLst>
                                          <p:attrName>style.visibility</p:attrName>
                                        </p:attrNameLst>
                                      </p:cBhvr>
                                      <p:to>
                                        <p:strVal val="visible"/>
                                      </p:to>
                                    </p:set>
                                    <p:anim calcmode="lin" valueType="num">
                                      <p:cBhvr additive="base">
                                        <p:cTn id="19" dur="500" fill="hold"/>
                                        <p:tgtEl>
                                          <p:spTgt spid="6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additive="base">
                                        <p:cTn id="25" dur="500" fill="hold"/>
                                        <p:tgtEl>
                                          <p:spTgt spid="69"/>
                                        </p:tgtEl>
                                        <p:attrNameLst>
                                          <p:attrName>ppt_x</p:attrName>
                                        </p:attrNameLst>
                                      </p:cBhvr>
                                      <p:tavLst>
                                        <p:tav tm="0">
                                          <p:val>
                                            <p:strVal val="#ppt_x"/>
                                          </p:val>
                                        </p:tav>
                                        <p:tav tm="100000">
                                          <p:val>
                                            <p:strVal val="#ppt_x"/>
                                          </p:val>
                                        </p:tav>
                                      </p:tavLst>
                                    </p:anim>
                                    <p:anim calcmode="lin" valueType="num">
                                      <p:cBhvr additive="base">
                                        <p:cTn id="2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0">
                                            <p:txEl>
                                              <p:pRg st="0" end="0"/>
                                            </p:txEl>
                                          </p:spTgt>
                                        </p:tgtEl>
                                        <p:attrNameLst>
                                          <p:attrName>style.visibility</p:attrName>
                                        </p:attrNameLst>
                                      </p:cBhvr>
                                      <p:to>
                                        <p:strVal val="visible"/>
                                      </p:to>
                                    </p:set>
                                    <p:anim calcmode="lin" valueType="num">
                                      <p:cBhvr additive="base">
                                        <p:cTn id="31"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0">
                                            <p:txEl>
                                              <p:pRg st="1" end="1"/>
                                            </p:txEl>
                                          </p:spTgt>
                                        </p:tgtEl>
                                        <p:attrNameLst>
                                          <p:attrName>style.visibility</p:attrName>
                                        </p:attrNameLst>
                                      </p:cBhvr>
                                      <p:to>
                                        <p:strVal val="visible"/>
                                      </p:to>
                                    </p:set>
                                    <p:anim calcmode="lin" valueType="num">
                                      <p:cBhvr additive="base">
                                        <p:cTn id="37" dur="500" fill="hold"/>
                                        <p:tgtEl>
                                          <p:spTgt spid="70">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896201" y="40944"/>
            <a:ext cx="2047164" cy="461665"/>
          </a:xfrm>
          <a:prstGeom prst="rect">
            <a:avLst/>
          </a:prstGeom>
          <a:solidFill>
            <a:schemeClr val="accent2"/>
          </a:solidFill>
        </p:spPr>
        <p:txBody>
          <a:bodyPr wrap="square" rtlCol="0">
            <a:spAutoFit/>
          </a:bodyPr>
          <a:lstStyle/>
          <a:p>
            <a:pPr algn="ctr"/>
            <a:r>
              <a:rPr lang="en-GB" sz="2400" dirty="0" smtClean="0">
                <a:solidFill>
                  <a:schemeClr val="bg1"/>
                </a:solidFill>
                <a:latin typeface="Lucida Bright" panose="02040603070505020404" pitchFamily="18" charset="0"/>
                <a:cs typeface="Lucida Bright" panose="02040603070505020404" pitchFamily="18" charset="0"/>
              </a:rPr>
              <a:t>Overview</a:t>
            </a:r>
            <a:r>
              <a:rPr lang="en-GB" dirty="0" smtClean="0">
                <a:latin typeface="Lucida Bright" panose="02040603070505020404" pitchFamily="18" charset="0"/>
                <a:cs typeface="Lucida Bright" panose="02040603070505020404" pitchFamily="18" charset="0"/>
              </a:rPr>
              <a:t> </a:t>
            </a:r>
            <a:endParaRPr lang="en-GB" dirty="0">
              <a:latin typeface="Lucida Bright" panose="02040603070505020404" pitchFamily="18" charset="0"/>
              <a:cs typeface="Lucida Bright" panose="02040603070505020404" pitchFamily="18" charset="0"/>
            </a:endParaRPr>
          </a:p>
        </p:txBody>
      </p:sp>
      <p:sp>
        <p:nvSpPr>
          <p:cNvPr id="66" name="TextBox 65"/>
          <p:cNvSpPr txBox="1"/>
          <p:nvPr/>
        </p:nvSpPr>
        <p:spPr>
          <a:xfrm>
            <a:off x="1289713" y="872273"/>
            <a:ext cx="5572125" cy="3600986"/>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About the poet</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Summary</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Explanation to the poem</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Analysis of the poem</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Themes</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Conclusion</a:t>
            </a:r>
          </a:p>
          <a:p>
            <a:pPr marL="342900" indent="-342900">
              <a:spcBef>
                <a:spcPts val="600"/>
              </a:spcBef>
              <a:spcAft>
                <a:spcPts val="600"/>
              </a:spcAft>
              <a:buFont typeface="Wingdings" panose="05000000000000000000" pitchFamily="2" charset="2"/>
              <a:buChar char="Ø"/>
            </a:pPr>
            <a:r>
              <a:rPr lang="en-GB" sz="2400" b="1" i="1" dirty="0" smtClean="0">
                <a:latin typeface="Lucida Bright" panose="02040603070505020404" pitchFamily="18" charset="0"/>
                <a:cs typeface="Lucida Bright" panose="02040603070505020404" pitchFamily="18" charset="0"/>
              </a:rPr>
              <a:t>Exercises </a:t>
            </a:r>
            <a:endParaRPr lang="en-GB" sz="2400" b="1" i="1" dirty="0">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29459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324905" y="128152"/>
            <a:ext cx="2606722"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About the poet</a:t>
            </a:r>
            <a:endParaRPr lang="en-GB" sz="2400" dirty="0">
              <a:solidFill>
                <a:schemeClr val="bg1"/>
              </a:solidFill>
              <a:latin typeface="Lucida Bright" panose="02040603070505020404" pitchFamily="18" charset="0"/>
              <a:cs typeface="Lucida Bright" panose="02040603070505020404" pitchFamily="18" charset="0"/>
            </a:endParaRPr>
          </a:p>
        </p:txBody>
      </p:sp>
      <p:graphicFrame>
        <p:nvGraphicFramePr>
          <p:cNvPr id="66" name="Diagram 65"/>
          <p:cNvGraphicFramePr/>
          <p:nvPr>
            <p:extLst>
              <p:ext uri="{D42A27DB-BD31-4B8C-83A1-F6EECF244321}">
                <p14:modId xmlns:p14="http://schemas.microsoft.com/office/powerpoint/2010/main" val="774407879"/>
              </p:ext>
            </p:extLst>
          </p:nvPr>
        </p:nvGraphicFramePr>
        <p:xfrm>
          <a:off x="2503949" y="192122"/>
          <a:ext cx="9560232" cy="666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430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1091821" y="128152"/>
            <a:ext cx="2606722" cy="461665"/>
          </a:xfrm>
          <a:prstGeom prst="rect">
            <a:avLst/>
          </a:prstGeom>
          <a:solidFill>
            <a:schemeClr val="accent2"/>
          </a:solidFill>
        </p:spPr>
        <p:txBody>
          <a:bodyPr wrap="square" rtlCol="0">
            <a:spAutoFit/>
          </a:bodyPr>
          <a:lstStyle/>
          <a:p>
            <a:r>
              <a:rPr lang="en-GB" sz="2400" dirty="0" smtClean="0">
                <a:solidFill>
                  <a:schemeClr val="bg1"/>
                </a:solidFill>
                <a:latin typeface="Lucida Bright" panose="02040603070505020404" pitchFamily="18" charset="0"/>
                <a:cs typeface="Lucida Bright" panose="02040603070505020404" pitchFamily="18" charset="0"/>
              </a:rPr>
              <a:t>About the poem</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2" name="Rectangle 71"/>
          <p:cNvSpPr/>
          <p:nvPr/>
        </p:nvSpPr>
        <p:spPr>
          <a:xfrm>
            <a:off x="896201" y="1052619"/>
            <a:ext cx="11295800" cy="2385268"/>
          </a:xfrm>
          <a:prstGeom prst="rect">
            <a:avLst/>
          </a:prstGeom>
        </p:spPr>
        <p:txBody>
          <a:bodyPr wrap="square">
            <a:spAutoFit/>
          </a:bodyPr>
          <a:lstStyle/>
          <a:p>
            <a:pPr marL="342900" indent="-342900" algn="just">
              <a:spcBef>
                <a:spcPts val="200"/>
              </a:spcBef>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a:t>
            </a:r>
            <a:r>
              <a:rPr lang="en-GB" sz="2400" b="1" dirty="0">
                <a:latin typeface="Lucida Bright" panose="02040603070505020404" pitchFamily="18" charset="0"/>
                <a:cs typeface="Lucida Bright" panose="02040603070505020404" pitchFamily="18" charset="0"/>
              </a:rPr>
              <a:t>All the world's a stage</a:t>
            </a:r>
            <a:r>
              <a:rPr lang="en-GB" sz="2400" dirty="0">
                <a:latin typeface="Lucida Bright" panose="02040603070505020404" pitchFamily="18" charset="0"/>
                <a:cs typeface="Lucida Bright" panose="02040603070505020404" pitchFamily="18" charset="0"/>
              </a:rPr>
              <a:t>" is the phrase that begins a monologue from William </a:t>
            </a:r>
            <a:r>
              <a:rPr lang="en-GB" sz="2400" dirty="0" smtClean="0">
                <a:latin typeface="Lucida Bright" panose="02040603070505020404" pitchFamily="18" charset="0"/>
                <a:cs typeface="Lucida Bright" panose="02040603070505020404" pitchFamily="18" charset="0"/>
              </a:rPr>
              <a:t>Shakespeare’s comedy play</a:t>
            </a:r>
            <a:r>
              <a:rPr lang="en-GB" sz="2400" dirty="0">
                <a:latin typeface="Lucida Bright" panose="02040603070505020404" pitchFamily="18" charset="0"/>
                <a:cs typeface="Lucida Bright" panose="02040603070505020404" pitchFamily="18" charset="0"/>
              </a:rPr>
              <a:t> </a:t>
            </a:r>
            <a:r>
              <a:rPr lang="en-GB" sz="2400" i="1" dirty="0">
                <a:latin typeface="Lucida Bright" panose="02040603070505020404" pitchFamily="18" charset="0"/>
                <a:cs typeface="Lucida Bright" panose="02040603070505020404" pitchFamily="18" charset="0"/>
              </a:rPr>
              <a:t>As You Like It</a:t>
            </a:r>
            <a:r>
              <a:rPr lang="en-GB" sz="2400" dirty="0">
                <a:latin typeface="Lucida Bright" panose="02040603070505020404" pitchFamily="18" charset="0"/>
                <a:cs typeface="Lucida Bright" panose="02040603070505020404" pitchFamily="18" charset="0"/>
              </a:rPr>
              <a:t>, spoken by the melancholy </a:t>
            </a:r>
            <a:r>
              <a:rPr lang="en-GB" sz="2400" i="1" dirty="0" err="1">
                <a:latin typeface="Lucida Bright" panose="02040603070505020404" pitchFamily="18" charset="0"/>
                <a:cs typeface="Lucida Bright" panose="02040603070505020404" pitchFamily="18" charset="0"/>
              </a:rPr>
              <a:t>Jaques</a:t>
            </a:r>
            <a:r>
              <a:rPr lang="en-GB" sz="2400" dirty="0">
                <a:latin typeface="Lucida Bright" panose="02040603070505020404" pitchFamily="18" charset="0"/>
                <a:cs typeface="Lucida Bright" panose="02040603070505020404" pitchFamily="18" charset="0"/>
              </a:rPr>
              <a:t> in Act </a:t>
            </a:r>
            <a:r>
              <a:rPr lang="en-GB" sz="2400" dirty="0" smtClean="0">
                <a:latin typeface="Lucida Bright" panose="02040603070505020404" pitchFamily="18" charset="0"/>
                <a:cs typeface="Lucida Bright" panose="02040603070505020404" pitchFamily="18" charset="0"/>
              </a:rPr>
              <a:t>II.</a:t>
            </a:r>
          </a:p>
          <a:p>
            <a:pPr marL="342900" indent="-342900" algn="just">
              <a:spcBef>
                <a:spcPts val="600"/>
              </a:spcBef>
              <a:spcAft>
                <a:spcPts val="600"/>
              </a:spcAft>
              <a:buFont typeface="Wingdings" panose="05000000000000000000" pitchFamily="2" charset="2"/>
              <a:buChar char="Ø"/>
            </a:pPr>
            <a:r>
              <a:rPr lang="en-GB" sz="2400" dirty="0" smtClean="0">
                <a:latin typeface="Lucida Bright" panose="02040603070505020404" pitchFamily="18" charset="0"/>
                <a:cs typeface="Lucida Bright" panose="02040603070505020404" pitchFamily="18" charset="0"/>
              </a:rPr>
              <a:t>The </a:t>
            </a:r>
            <a:r>
              <a:rPr lang="en-GB" sz="2400" dirty="0">
                <a:latin typeface="Lucida Bright" panose="02040603070505020404" pitchFamily="18" charset="0"/>
                <a:cs typeface="Lucida Bright" panose="02040603070505020404" pitchFamily="18" charset="0"/>
              </a:rPr>
              <a:t>speech compares the world to a </a:t>
            </a:r>
            <a:r>
              <a:rPr lang="en-GB" sz="2400" dirty="0" smtClean="0">
                <a:latin typeface="Lucida Bright" panose="02040603070505020404" pitchFamily="18" charset="0"/>
                <a:cs typeface="Lucida Bright" panose="02040603070505020404" pitchFamily="18" charset="0"/>
              </a:rPr>
              <a:t>stage, </a:t>
            </a:r>
            <a:r>
              <a:rPr lang="en-GB" sz="2400" dirty="0">
                <a:latin typeface="Lucida Bright" panose="02040603070505020404" pitchFamily="18" charset="0"/>
                <a:cs typeface="Lucida Bright" panose="02040603070505020404" pitchFamily="18" charset="0"/>
              </a:rPr>
              <a:t>and life to a play and </a:t>
            </a:r>
            <a:r>
              <a:rPr lang="en-GB" sz="2400" dirty="0" smtClean="0">
                <a:latin typeface="Lucida Bright" panose="02040603070505020404" pitchFamily="18" charset="0"/>
                <a:cs typeface="Lucida Bright" panose="02040603070505020404" pitchFamily="18" charset="0"/>
              </a:rPr>
              <a:t>classifies </a:t>
            </a:r>
            <a:r>
              <a:rPr lang="en-GB" sz="2400" dirty="0">
                <a:latin typeface="Lucida Bright" panose="02040603070505020404" pitchFamily="18" charset="0"/>
                <a:cs typeface="Lucida Bright" panose="02040603070505020404" pitchFamily="18" charset="0"/>
              </a:rPr>
              <a:t>the seven stages of a man's life, sometimes referred to as the </a:t>
            </a:r>
            <a:r>
              <a:rPr lang="en-GB" sz="2400" b="1" dirty="0">
                <a:latin typeface="Lucida Bright" panose="02040603070505020404" pitchFamily="18" charset="0"/>
                <a:cs typeface="Lucida Bright" panose="02040603070505020404" pitchFamily="18" charset="0"/>
              </a:rPr>
              <a:t>seven ages of man</a:t>
            </a:r>
            <a:r>
              <a:rPr lang="en-GB" sz="2400" dirty="0">
                <a:latin typeface="Lucida Bright" panose="02040603070505020404" pitchFamily="18" charset="0"/>
                <a:cs typeface="Lucida Bright" panose="02040603070505020404" pitchFamily="18" charset="0"/>
              </a:rPr>
              <a:t>.</a:t>
            </a:r>
            <a:endParaRPr lang="en-GB" sz="3200" dirty="0">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5440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 calcmode="lin" valueType="num">
                                      <p:cBhvr additive="base">
                                        <p:cTn id="7"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
                                            <p:txEl>
                                              <p:pRg st="1" end="1"/>
                                            </p:txEl>
                                          </p:spTgt>
                                        </p:tgtEl>
                                        <p:attrNameLst>
                                          <p:attrName>style.visibility</p:attrName>
                                        </p:attrNameLst>
                                      </p:cBhvr>
                                      <p:to>
                                        <p:strVal val="visible"/>
                                      </p:to>
                                    </p:set>
                                    <p:anim calcmode="lin" valueType="num">
                                      <p:cBhvr additive="base">
                                        <p:cTn id="13" dur="500" fill="hold"/>
                                        <p:tgtEl>
                                          <p:spTgt spid="7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1000501" y="9204"/>
            <a:ext cx="9652259" cy="5632311"/>
          </a:xfrm>
          <a:prstGeom prst="rect">
            <a:avLst/>
          </a:prstGeom>
        </p:spPr>
        <p:txBody>
          <a:bodyPr wrap="square">
            <a:spAutoFit/>
          </a:bodyPr>
          <a:lstStyle/>
          <a:p>
            <a:pPr fontAlgn="base"/>
            <a:r>
              <a:rPr lang="en-GB" sz="2400" dirty="0">
                <a:latin typeface="Lucida Bright" panose="02040603070505020404" pitchFamily="18" charset="0"/>
                <a:cs typeface="Lucida Bright" panose="02040603070505020404" pitchFamily="18" charset="0"/>
              </a:rPr>
              <a:t>All the world's a </a:t>
            </a:r>
            <a:r>
              <a:rPr lang="en-GB" sz="2400" dirty="0" smtClean="0">
                <a:latin typeface="Lucida Bright" panose="02040603070505020404" pitchFamily="18" charset="0"/>
                <a:cs typeface="Lucida Bright" panose="02040603070505020404" pitchFamily="18" charset="0"/>
              </a:rPr>
              <a:t>stage,</a:t>
            </a:r>
          </a:p>
          <a:p>
            <a:pPr fontAlgn="base"/>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all the men and women </a:t>
            </a:r>
            <a:r>
              <a:rPr lang="en-GB" sz="2400" dirty="0">
                <a:solidFill>
                  <a:srgbClr val="FF0000"/>
                </a:solidFill>
                <a:latin typeface="Lucida Bright" panose="02040603070505020404" pitchFamily="18" charset="0"/>
                <a:cs typeface="Lucida Bright" panose="02040603070505020404" pitchFamily="18" charset="0"/>
              </a:rPr>
              <a:t>merely</a:t>
            </a:r>
            <a:r>
              <a:rPr lang="en-GB" sz="2400" dirty="0">
                <a:latin typeface="Lucida Bright" panose="02040603070505020404" pitchFamily="18" charset="0"/>
                <a:cs typeface="Lucida Bright" panose="02040603070505020404" pitchFamily="18" charset="0"/>
              </a:rPr>
              <a:t> </a:t>
            </a:r>
            <a:r>
              <a:rPr lang="en-GB" sz="2400" dirty="0" smtClean="0">
                <a:latin typeface="Lucida Bright" panose="02040603070505020404" pitchFamily="18" charset="0"/>
                <a:cs typeface="Lucida Bright" panose="02040603070505020404" pitchFamily="18" charset="0"/>
              </a:rPr>
              <a:t>players;</a:t>
            </a:r>
          </a:p>
          <a:p>
            <a:pPr fontAlgn="base"/>
            <a:r>
              <a:rPr lang="en-GB" sz="2400" dirty="0" smtClean="0">
                <a:latin typeface="Lucida Bright" panose="02040603070505020404" pitchFamily="18" charset="0"/>
                <a:cs typeface="Lucida Bright" panose="02040603070505020404" pitchFamily="18" charset="0"/>
              </a:rPr>
              <a:t>They </a:t>
            </a:r>
            <a:r>
              <a:rPr lang="en-GB" sz="2400" dirty="0">
                <a:latin typeface="Lucida Bright" panose="02040603070505020404" pitchFamily="18" charset="0"/>
                <a:cs typeface="Lucida Bright" panose="02040603070505020404" pitchFamily="18" charset="0"/>
              </a:rPr>
              <a:t>have their exits and their </a:t>
            </a:r>
            <a:r>
              <a:rPr lang="en-GB" sz="2400" dirty="0" smtClean="0">
                <a:latin typeface="Lucida Bright" panose="02040603070505020404" pitchFamily="18" charset="0"/>
                <a:cs typeface="Lucida Bright" panose="02040603070505020404" pitchFamily="18" charset="0"/>
              </a:rPr>
              <a:t>entrances,</a:t>
            </a:r>
          </a:p>
          <a:p>
            <a:pPr fontAlgn="base"/>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one man in his time plays many </a:t>
            </a:r>
            <a:r>
              <a:rPr lang="en-GB" sz="2400" dirty="0" smtClean="0">
                <a:latin typeface="Lucida Bright" panose="02040603070505020404" pitchFamily="18" charset="0"/>
                <a:cs typeface="Lucida Bright" panose="02040603070505020404" pitchFamily="18" charset="0"/>
              </a:rPr>
              <a:t>parts,</a:t>
            </a:r>
          </a:p>
          <a:p>
            <a:pPr fontAlgn="base"/>
            <a:r>
              <a:rPr lang="en-GB" sz="2400" dirty="0" smtClean="0">
                <a:latin typeface="Lucida Bright" panose="02040603070505020404" pitchFamily="18" charset="0"/>
                <a:cs typeface="Lucida Bright" panose="02040603070505020404" pitchFamily="18" charset="0"/>
              </a:rPr>
              <a:t>His </a:t>
            </a:r>
            <a:r>
              <a:rPr lang="en-GB" sz="2400" dirty="0">
                <a:latin typeface="Lucida Bright" panose="02040603070505020404" pitchFamily="18" charset="0"/>
                <a:cs typeface="Lucida Bright" panose="02040603070505020404" pitchFamily="18" charset="0"/>
              </a:rPr>
              <a:t>acts being seven </a:t>
            </a:r>
            <a:r>
              <a:rPr lang="en-GB" sz="2400" dirty="0" smtClean="0">
                <a:latin typeface="Lucida Bright" panose="02040603070505020404" pitchFamily="18" charset="0"/>
                <a:cs typeface="Lucida Bright" panose="02040603070505020404" pitchFamily="18" charset="0"/>
              </a:rPr>
              <a:t>ages. At </a:t>
            </a:r>
            <a:r>
              <a:rPr lang="en-GB" sz="2400" dirty="0">
                <a:latin typeface="Lucida Bright" panose="02040603070505020404" pitchFamily="18" charset="0"/>
                <a:cs typeface="Lucida Bright" panose="02040603070505020404" pitchFamily="18" charset="0"/>
              </a:rPr>
              <a:t>first, the </a:t>
            </a:r>
            <a:r>
              <a:rPr lang="en-GB" sz="2400" b="1" u="sng" dirty="0" smtClean="0">
                <a:latin typeface="Lucida Bright" panose="02040603070505020404" pitchFamily="18" charset="0"/>
                <a:cs typeface="Lucida Bright" panose="02040603070505020404" pitchFamily="18" charset="0"/>
              </a:rPr>
              <a:t>infant</a:t>
            </a:r>
            <a:r>
              <a:rPr lang="en-GB" sz="2400" dirty="0" smtClean="0">
                <a:latin typeface="Lucida Bright" panose="02040603070505020404" pitchFamily="18" charset="0"/>
                <a:cs typeface="Lucida Bright" panose="02040603070505020404" pitchFamily="18" charset="0"/>
              </a:rPr>
              <a:t>,</a:t>
            </a:r>
          </a:p>
          <a:p>
            <a:pPr fontAlgn="base"/>
            <a:r>
              <a:rPr lang="en-GB" sz="2400" dirty="0" smtClean="0">
                <a:solidFill>
                  <a:srgbClr val="FF0000"/>
                </a:solidFill>
                <a:latin typeface="Lucida Bright" panose="02040603070505020404" pitchFamily="18" charset="0"/>
                <a:cs typeface="Lucida Bright" panose="02040603070505020404" pitchFamily="18" charset="0"/>
              </a:rPr>
              <a:t>Mewling</a:t>
            </a:r>
            <a:r>
              <a:rPr lang="en-GB" sz="2400" dirty="0" smtClean="0">
                <a:latin typeface="Lucida Bright" panose="02040603070505020404" pitchFamily="18" charset="0"/>
                <a:cs typeface="Lucida Bright" panose="02040603070505020404" pitchFamily="18" charset="0"/>
              </a:rPr>
              <a:t> </a:t>
            </a:r>
            <a:r>
              <a:rPr lang="en-GB" sz="2400" dirty="0">
                <a:latin typeface="Lucida Bright" panose="02040603070505020404" pitchFamily="18" charset="0"/>
                <a:cs typeface="Lucida Bright" panose="02040603070505020404" pitchFamily="18" charset="0"/>
              </a:rPr>
              <a:t>and </a:t>
            </a:r>
            <a:r>
              <a:rPr lang="en-GB" sz="2400" dirty="0">
                <a:solidFill>
                  <a:srgbClr val="FF0000"/>
                </a:solidFill>
                <a:latin typeface="Lucida Bright" panose="02040603070505020404" pitchFamily="18" charset="0"/>
                <a:cs typeface="Lucida Bright" panose="02040603070505020404" pitchFamily="18" charset="0"/>
              </a:rPr>
              <a:t>puking</a:t>
            </a:r>
            <a:r>
              <a:rPr lang="en-GB" sz="2400" dirty="0">
                <a:latin typeface="Lucida Bright" panose="02040603070505020404" pitchFamily="18" charset="0"/>
                <a:cs typeface="Lucida Bright" panose="02040603070505020404" pitchFamily="18" charset="0"/>
              </a:rPr>
              <a:t> in the nurse's </a:t>
            </a:r>
            <a:r>
              <a:rPr lang="en-GB" sz="2400" dirty="0" smtClean="0">
                <a:latin typeface="Lucida Bright" panose="02040603070505020404" pitchFamily="18" charset="0"/>
                <a:cs typeface="Lucida Bright" panose="02040603070505020404" pitchFamily="18" charset="0"/>
              </a:rPr>
              <a:t>arms.</a:t>
            </a:r>
          </a:p>
          <a:p>
            <a:pPr fontAlgn="base"/>
            <a:r>
              <a:rPr lang="en-GB" sz="2400" dirty="0" smtClean="0">
                <a:latin typeface="Lucida Bright" panose="02040603070505020404" pitchFamily="18" charset="0"/>
                <a:cs typeface="Lucida Bright" panose="02040603070505020404" pitchFamily="18" charset="0"/>
              </a:rPr>
              <a:t>Then </a:t>
            </a:r>
            <a:r>
              <a:rPr lang="en-GB" sz="2400" dirty="0">
                <a:latin typeface="Lucida Bright" panose="02040603070505020404" pitchFamily="18" charset="0"/>
                <a:cs typeface="Lucida Bright" panose="02040603070505020404" pitchFamily="18" charset="0"/>
              </a:rPr>
              <a:t>the </a:t>
            </a:r>
            <a:r>
              <a:rPr lang="en-GB" sz="2400" dirty="0">
                <a:solidFill>
                  <a:srgbClr val="FF0000"/>
                </a:solidFill>
                <a:latin typeface="Lucida Bright" panose="02040603070505020404" pitchFamily="18" charset="0"/>
                <a:cs typeface="Lucida Bright" panose="02040603070505020404" pitchFamily="18" charset="0"/>
              </a:rPr>
              <a:t>whining</a:t>
            </a:r>
            <a:r>
              <a:rPr lang="en-GB" sz="2400" dirty="0">
                <a:latin typeface="Lucida Bright" panose="02040603070505020404" pitchFamily="18" charset="0"/>
                <a:cs typeface="Lucida Bright" panose="02040603070505020404" pitchFamily="18" charset="0"/>
              </a:rPr>
              <a:t> </a:t>
            </a:r>
            <a:r>
              <a:rPr lang="en-GB" sz="2400" b="1" u="sng" dirty="0">
                <a:latin typeface="Lucida Bright" panose="02040603070505020404" pitchFamily="18" charset="0"/>
                <a:cs typeface="Lucida Bright" panose="02040603070505020404" pitchFamily="18" charset="0"/>
              </a:rPr>
              <a:t>schoolboy</a:t>
            </a:r>
            <a:r>
              <a:rPr lang="en-GB" sz="2400" dirty="0">
                <a:latin typeface="Lucida Bright" panose="02040603070505020404" pitchFamily="18" charset="0"/>
                <a:cs typeface="Lucida Bright" panose="02040603070505020404" pitchFamily="18" charset="0"/>
              </a:rPr>
              <a:t>, with his </a:t>
            </a:r>
            <a:r>
              <a:rPr lang="en-GB" sz="2400" dirty="0" smtClean="0">
                <a:solidFill>
                  <a:srgbClr val="FF0000"/>
                </a:solidFill>
                <a:latin typeface="Lucida Bright" panose="02040603070505020404" pitchFamily="18" charset="0"/>
                <a:cs typeface="Lucida Bright" panose="02040603070505020404" pitchFamily="18" charset="0"/>
              </a:rPr>
              <a:t>satchel</a:t>
            </a:r>
          </a:p>
          <a:p>
            <a:pPr fontAlgn="base"/>
            <a:r>
              <a:rPr lang="en-GB" sz="2400" dirty="0" smtClean="0">
                <a:latin typeface="Lucida Bright" panose="02040603070505020404" pitchFamily="18" charset="0"/>
                <a:cs typeface="Lucida Bright" panose="02040603070505020404" pitchFamily="18" charset="0"/>
              </a:rPr>
              <a:t>And </a:t>
            </a:r>
            <a:r>
              <a:rPr lang="en-GB" sz="2400" dirty="0">
                <a:latin typeface="Lucida Bright" panose="02040603070505020404" pitchFamily="18" charset="0"/>
                <a:cs typeface="Lucida Bright" panose="02040603070505020404" pitchFamily="18" charset="0"/>
              </a:rPr>
              <a:t>shining morning face, </a:t>
            </a:r>
            <a:r>
              <a:rPr lang="en-GB" sz="2400" dirty="0">
                <a:solidFill>
                  <a:srgbClr val="FF0000"/>
                </a:solidFill>
                <a:latin typeface="Lucida Bright" panose="02040603070505020404" pitchFamily="18" charset="0"/>
                <a:cs typeface="Lucida Bright" panose="02040603070505020404" pitchFamily="18" charset="0"/>
              </a:rPr>
              <a:t>creeping</a:t>
            </a:r>
            <a:r>
              <a:rPr lang="en-GB" sz="2400" dirty="0">
                <a:latin typeface="Lucida Bright" panose="02040603070505020404" pitchFamily="18" charset="0"/>
                <a:cs typeface="Lucida Bright" panose="02040603070505020404" pitchFamily="18" charset="0"/>
              </a:rPr>
              <a:t> like </a:t>
            </a:r>
            <a:r>
              <a:rPr lang="en-GB" sz="2400" dirty="0" smtClean="0">
                <a:latin typeface="Lucida Bright" panose="02040603070505020404" pitchFamily="18" charset="0"/>
                <a:cs typeface="Lucida Bright" panose="02040603070505020404" pitchFamily="18" charset="0"/>
              </a:rPr>
              <a:t>snail</a:t>
            </a:r>
          </a:p>
          <a:p>
            <a:pPr fontAlgn="base"/>
            <a:r>
              <a:rPr lang="en-GB" sz="2400" dirty="0" smtClean="0">
                <a:latin typeface="Lucida Bright" panose="02040603070505020404" pitchFamily="18" charset="0"/>
                <a:cs typeface="Lucida Bright" panose="02040603070505020404" pitchFamily="18" charset="0"/>
              </a:rPr>
              <a:t>Unwillingly </a:t>
            </a:r>
            <a:r>
              <a:rPr lang="en-GB" sz="2400" dirty="0">
                <a:latin typeface="Lucida Bright" panose="02040603070505020404" pitchFamily="18" charset="0"/>
                <a:cs typeface="Lucida Bright" panose="02040603070505020404" pitchFamily="18" charset="0"/>
              </a:rPr>
              <a:t>to school. And then the </a:t>
            </a:r>
            <a:r>
              <a:rPr lang="en-GB" sz="2400" b="1" u="sng" dirty="0" smtClean="0">
                <a:latin typeface="Lucida Bright" panose="02040603070505020404" pitchFamily="18" charset="0"/>
                <a:cs typeface="Lucida Bright" panose="02040603070505020404" pitchFamily="18" charset="0"/>
              </a:rPr>
              <a:t>lover</a:t>
            </a:r>
            <a:r>
              <a:rPr lang="en-GB" sz="2400" dirty="0" smtClean="0">
                <a:latin typeface="Lucida Bright" panose="02040603070505020404" pitchFamily="18" charset="0"/>
                <a:cs typeface="Lucida Bright" panose="02040603070505020404" pitchFamily="18" charset="0"/>
              </a:rPr>
              <a:t>,</a:t>
            </a:r>
          </a:p>
          <a:p>
            <a:pPr fontAlgn="base"/>
            <a:r>
              <a:rPr lang="en-GB" sz="2400" dirty="0">
                <a:solidFill>
                  <a:srgbClr val="FF0000"/>
                </a:solidFill>
                <a:latin typeface="Lucida Bright" panose="02040603070505020404" pitchFamily="18" charset="0"/>
                <a:cs typeface="Lucida Bright" panose="02040603070505020404" pitchFamily="18" charset="0"/>
              </a:rPr>
              <a:t>Sighing</a:t>
            </a:r>
            <a:r>
              <a:rPr lang="en-GB" sz="2400" dirty="0">
                <a:latin typeface="Lucida Bright" panose="02040603070505020404" pitchFamily="18" charset="0"/>
                <a:cs typeface="Lucida Bright" panose="02040603070505020404" pitchFamily="18" charset="0"/>
              </a:rPr>
              <a:t> like </a:t>
            </a:r>
            <a:r>
              <a:rPr lang="en-GB" sz="2400" dirty="0">
                <a:solidFill>
                  <a:srgbClr val="FF0000"/>
                </a:solidFill>
                <a:latin typeface="Lucida Bright" panose="02040603070505020404" pitchFamily="18" charset="0"/>
                <a:cs typeface="Lucida Bright" panose="02040603070505020404" pitchFamily="18" charset="0"/>
              </a:rPr>
              <a:t>furnace</a:t>
            </a:r>
            <a:r>
              <a:rPr lang="en-GB" sz="2400" dirty="0">
                <a:latin typeface="Lucida Bright" panose="02040603070505020404" pitchFamily="18" charset="0"/>
                <a:cs typeface="Lucida Bright" panose="02040603070505020404" pitchFamily="18" charset="0"/>
              </a:rPr>
              <a:t>, with a </a:t>
            </a:r>
            <a:r>
              <a:rPr lang="en-GB" sz="2400" dirty="0">
                <a:solidFill>
                  <a:srgbClr val="FF0000"/>
                </a:solidFill>
                <a:latin typeface="Lucida Bright" panose="02040603070505020404" pitchFamily="18" charset="0"/>
                <a:cs typeface="Lucida Bright" panose="02040603070505020404" pitchFamily="18" charset="0"/>
              </a:rPr>
              <a:t>woeful</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ballad</a:t>
            </a:r>
          </a:p>
          <a:p>
            <a:pPr fontAlgn="base"/>
            <a:r>
              <a:rPr lang="en-GB" sz="2400" dirty="0">
                <a:latin typeface="Lucida Bright" panose="02040603070505020404" pitchFamily="18" charset="0"/>
                <a:cs typeface="Lucida Bright" panose="02040603070505020404" pitchFamily="18" charset="0"/>
              </a:rPr>
              <a:t>Made to his mistress' eyebrow. Then a </a:t>
            </a:r>
            <a:r>
              <a:rPr lang="en-GB" sz="2400" b="1" u="sng" dirty="0">
                <a:latin typeface="Lucida Bright" panose="02040603070505020404" pitchFamily="18" charset="0"/>
                <a:cs typeface="Lucida Bright" panose="02040603070505020404" pitchFamily="18" charset="0"/>
              </a:rPr>
              <a:t>soldier</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Full of strange </a:t>
            </a:r>
            <a:r>
              <a:rPr lang="en-GB" sz="2400" dirty="0">
                <a:solidFill>
                  <a:srgbClr val="FF0000"/>
                </a:solidFill>
                <a:latin typeface="Lucida Bright" panose="02040603070505020404" pitchFamily="18" charset="0"/>
                <a:cs typeface="Lucida Bright" panose="02040603070505020404" pitchFamily="18" charset="0"/>
              </a:rPr>
              <a:t>oaths</a:t>
            </a:r>
            <a:r>
              <a:rPr lang="en-GB" sz="2400" dirty="0">
                <a:latin typeface="Lucida Bright" panose="02040603070505020404" pitchFamily="18" charset="0"/>
                <a:cs typeface="Lucida Bright" panose="02040603070505020404" pitchFamily="18" charset="0"/>
              </a:rPr>
              <a:t> and bearded like the </a:t>
            </a:r>
            <a:r>
              <a:rPr lang="en-GB" sz="2400" u="sng" dirty="0" err="1">
                <a:solidFill>
                  <a:srgbClr val="FF0000"/>
                </a:solidFill>
                <a:latin typeface="Lucida Bright" panose="02040603070505020404" pitchFamily="18" charset="0"/>
                <a:cs typeface="Lucida Bright" panose="02040603070505020404" pitchFamily="18" charset="0"/>
              </a:rPr>
              <a:t>pard</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Jealous in honour, sudden and quick in quarrel,</a:t>
            </a:r>
          </a:p>
          <a:p>
            <a:pPr fontAlgn="base"/>
            <a:r>
              <a:rPr lang="en-GB" sz="2400" dirty="0">
                <a:latin typeface="Lucida Bright" panose="02040603070505020404" pitchFamily="18" charset="0"/>
                <a:cs typeface="Lucida Bright" panose="02040603070505020404" pitchFamily="18" charset="0"/>
              </a:rPr>
              <a:t>Seeking the </a:t>
            </a:r>
            <a:r>
              <a:rPr lang="en-GB" sz="2400" dirty="0">
                <a:solidFill>
                  <a:srgbClr val="FF0000"/>
                </a:solidFill>
                <a:latin typeface="Lucida Bright" panose="02040603070505020404" pitchFamily="18" charset="0"/>
                <a:cs typeface="Lucida Bright" panose="02040603070505020404" pitchFamily="18" charset="0"/>
              </a:rPr>
              <a:t>bubble</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reputation</a:t>
            </a:r>
          </a:p>
          <a:p>
            <a:pPr fontAlgn="base"/>
            <a:r>
              <a:rPr lang="en-GB" sz="2400" dirty="0">
                <a:latin typeface="Lucida Bright" panose="02040603070505020404" pitchFamily="18" charset="0"/>
                <a:cs typeface="Lucida Bright" panose="02040603070505020404" pitchFamily="18" charset="0"/>
              </a:rPr>
              <a:t>Even in the </a:t>
            </a:r>
            <a:r>
              <a:rPr lang="en-GB" sz="2400" dirty="0">
                <a:solidFill>
                  <a:srgbClr val="FF0000"/>
                </a:solidFill>
                <a:latin typeface="Lucida Bright" panose="02040603070505020404" pitchFamily="18" charset="0"/>
                <a:cs typeface="Lucida Bright" panose="02040603070505020404" pitchFamily="18" charset="0"/>
              </a:rPr>
              <a:t>cannon's</a:t>
            </a:r>
            <a:r>
              <a:rPr lang="en-GB" sz="2400" dirty="0">
                <a:latin typeface="Lucida Bright" panose="02040603070505020404" pitchFamily="18" charset="0"/>
                <a:cs typeface="Lucida Bright" panose="02040603070505020404" pitchFamily="18" charset="0"/>
              </a:rPr>
              <a:t> mouth. </a:t>
            </a:r>
            <a:endParaRPr lang="en-GB" sz="2400" dirty="0" smtClean="0">
              <a:latin typeface="Lucida Bright" panose="02040603070505020404" pitchFamily="18" charset="0"/>
              <a:cs typeface="Lucida Bright" panose="02040603070505020404" pitchFamily="18" charset="0"/>
            </a:endParaRPr>
          </a:p>
        </p:txBody>
      </p:sp>
    </p:spTree>
    <p:extLst>
      <p:ext uri="{BB962C8B-B14F-4D97-AF65-F5344CB8AC3E}">
        <p14:creationId xmlns:p14="http://schemas.microsoft.com/office/powerpoint/2010/main" val="267887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66" name="Rectangle 65"/>
          <p:cNvSpPr/>
          <p:nvPr/>
        </p:nvSpPr>
        <p:spPr>
          <a:xfrm>
            <a:off x="1112519" y="119550"/>
            <a:ext cx="9703117" cy="5262979"/>
          </a:xfrm>
          <a:prstGeom prst="rect">
            <a:avLst/>
          </a:prstGeom>
        </p:spPr>
        <p:txBody>
          <a:bodyPr wrap="square">
            <a:spAutoFit/>
          </a:bodyPr>
          <a:lstStyle/>
          <a:p>
            <a:pPr fontAlgn="base"/>
            <a:r>
              <a:rPr lang="en-GB" sz="2400" dirty="0">
                <a:latin typeface="Lucida Bright" panose="02040603070505020404" pitchFamily="18" charset="0"/>
                <a:cs typeface="Lucida Bright" panose="02040603070505020404" pitchFamily="18" charset="0"/>
              </a:rPr>
              <a:t>And then the </a:t>
            </a:r>
            <a:r>
              <a:rPr lang="en-GB" sz="2400" b="1" u="sng" dirty="0">
                <a:latin typeface="Lucida Bright" panose="02040603070505020404" pitchFamily="18" charset="0"/>
                <a:cs typeface="Lucida Bright" panose="02040603070505020404" pitchFamily="18" charset="0"/>
              </a:rPr>
              <a:t>justice</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In fair round </a:t>
            </a:r>
            <a:r>
              <a:rPr lang="en-GB" sz="2400" dirty="0">
                <a:solidFill>
                  <a:srgbClr val="FF0000"/>
                </a:solidFill>
                <a:latin typeface="Lucida Bright" panose="02040603070505020404" pitchFamily="18" charset="0"/>
                <a:cs typeface="Lucida Bright" panose="02040603070505020404" pitchFamily="18" charset="0"/>
              </a:rPr>
              <a:t>belly</a:t>
            </a:r>
            <a:r>
              <a:rPr lang="en-GB" sz="2400" dirty="0">
                <a:latin typeface="Lucida Bright" panose="02040603070505020404" pitchFamily="18" charset="0"/>
                <a:cs typeface="Lucida Bright" panose="02040603070505020404" pitchFamily="18" charset="0"/>
              </a:rPr>
              <a:t> with good </a:t>
            </a:r>
            <a:r>
              <a:rPr lang="en-GB" sz="2400" dirty="0">
                <a:solidFill>
                  <a:srgbClr val="FF0000"/>
                </a:solidFill>
                <a:latin typeface="Lucida Bright" panose="02040603070505020404" pitchFamily="18" charset="0"/>
                <a:cs typeface="Lucida Bright" panose="02040603070505020404" pitchFamily="18" charset="0"/>
              </a:rPr>
              <a:t>capon</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lined</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With eyes severe and beard of formal cut,</a:t>
            </a:r>
          </a:p>
          <a:p>
            <a:pPr fontAlgn="base"/>
            <a:r>
              <a:rPr lang="en-GB" sz="2400" dirty="0">
                <a:latin typeface="Lucida Bright" panose="02040603070505020404" pitchFamily="18" charset="0"/>
                <a:cs typeface="Lucida Bright" panose="02040603070505020404" pitchFamily="18" charset="0"/>
              </a:rPr>
              <a:t>Full of wise </a:t>
            </a:r>
            <a:r>
              <a:rPr lang="en-GB" sz="2400" dirty="0">
                <a:solidFill>
                  <a:srgbClr val="FF0000"/>
                </a:solidFill>
                <a:latin typeface="Lucida Bright" panose="02040603070505020404" pitchFamily="18" charset="0"/>
                <a:cs typeface="Lucida Bright" panose="02040603070505020404" pitchFamily="18" charset="0"/>
              </a:rPr>
              <a:t>saws</a:t>
            </a:r>
            <a:r>
              <a:rPr lang="en-GB" sz="2400" dirty="0">
                <a:latin typeface="Lucida Bright" panose="02040603070505020404" pitchFamily="18" charset="0"/>
                <a:cs typeface="Lucida Bright" panose="02040603070505020404" pitchFamily="18" charset="0"/>
              </a:rPr>
              <a:t> and modern instances;</a:t>
            </a:r>
          </a:p>
          <a:p>
            <a:pPr fontAlgn="base"/>
            <a:r>
              <a:rPr lang="en-GB" sz="2400" dirty="0">
                <a:latin typeface="Lucida Bright" panose="02040603070505020404" pitchFamily="18" charset="0"/>
                <a:cs typeface="Lucida Bright" panose="02040603070505020404" pitchFamily="18" charset="0"/>
              </a:rPr>
              <a:t>And so he plays his part.</a:t>
            </a:r>
          </a:p>
          <a:p>
            <a:pPr fontAlgn="base"/>
            <a:r>
              <a:rPr lang="en-GB" sz="2400" dirty="0">
                <a:latin typeface="Lucida Bright" panose="02040603070505020404" pitchFamily="18" charset="0"/>
                <a:cs typeface="Lucida Bright" panose="02040603070505020404" pitchFamily="18" charset="0"/>
              </a:rPr>
              <a:t>The sixth age shifts Into the </a:t>
            </a:r>
            <a:r>
              <a:rPr lang="en-GB" sz="2400" dirty="0">
                <a:solidFill>
                  <a:srgbClr val="FF0000"/>
                </a:solidFill>
                <a:latin typeface="Lucida Bright" panose="02040603070505020404" pitchFamily="18" charset="0"/>
                <a:cs typeface="Lucida Bright" panose="02040603070505020404" pitchFamily="18" charset="0"/>
              </a:rPr>
              <a:t>lean</a:t>
            </a:r>
            <a:r>
              <a:rPr lang="en-GB" sz="2400" dirty="0">
                <a:latin typeface="Lucida Bright" panose="02040603070505020404" pitchFamily="18" charset="0"/>
                <a:cs typeface="Lucida Bright" panose="02040603070505020404" pitchFamily="18" charset="0"/>
              </a:rPr>
              <a:t> and </a:t>
            </a:r>
            <a:r>
              <a:rPr lang="en-GB" sz="2400" dirty="0" err="1">
                <a:solidFill>
                  <a:srgbClr val="FF0000"/>
                </a:solidFill>
                <a:latin typeface="Lucida Bright" panose="02040603070505020404" pitchFamily="18" charset="0"/>
                <a:cs typeface="Lucida Bright" panose="02040603070505020404" pitchFamily="18" charset="0"/>
              </a:rPr>
              <a:t>slippered</a:t>
            </a:r>
            <a:r>
              <a:rPr lang="en-GB" sz="2400" dirty="0">
                <a:latin typeface="Lucida Bright" panose="02040603070505020404" pitchFamily="18" charset="0"/>
                <a:cs typeface="Lucida Bright" panose="02040603070505020404" pitchFamily="18" charset="0"/>
              </a:rPr>
              <a:t> </a:t>
            </a:r>
            <a:r>
              <a:rPr lang="en-GB" sz="2400" b="1" u="sng" dirty="0">
                <a:solidFill>
                  <a:srgbClr val="FF0000"/>
                </a:solidFill>
                <a:latin typeface="Lucida Bright" panose="02040603070505020404" pitchFamily="18" charset="0"/>
                <a:cs typeface="Lucida Bright" panose="02040603070505020404" pitchFamily="18" charset="0"/>
              </a:rPr>
              <a:t>pantaloons</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With </a:t>
            </a:r>
            <a:r>
              <a:rPr lang="en-GB" sz="2400" dirty="0">
                <a:solidFill>
                  <a:srgbClr val="FF0000"/>
                </a:solidFill>
                <a:latin typeface="Lucida Bright" panose="02040603070505020404" pitchFamily="18" charset="0"/>
                <a:cs typeface="Lucida Bright" panose="02040603070505020404" pitchFamily="18" charset="0"/>
              </a:rPr>
              <a:t>spectacles</a:t>
            </a:r>
            <a:r>
              <a:rPr lang="en-GB" sz="2400" dirty="0">
                <a:latin typeface="Lucida Bright" panose="02040603070505020404" pitchFamily="18" charset="0"/>
                <a:cs typeface="Lucida Bright" panose="02040603070505020404" pitchFamily="18" charset="0"/>
              </a:rPr>
              <a:t> on nose and </a:t>
            </a:r>
            <a:r>
              <a:rPr lang="en-GB" sz="2400" dirty="0">
                <a:solidFill>
                  <a:srgbClr val="FF0000"/>
                </a:solidFill>
                <a:latin typeface="Lucida Bright" panose="02040603070505020404" pitchFamily="18" charset="0"/>
                <a:cs typeface="Lucida Bright" panose="02040603070505020404" pitchFamily="18" charset="0"/>
              </a:rPr>
              <a:t>pouch</a:t>
            </a:r>
            <a:r>
              <a:rPr lang="en-GB" sz="2400" dirty="0">
                <a:latin typeface="Lucida Bright" panose="02040603070505020404" pitchFamily="18" charset="0"/>
                <a:cs typeface="Lucida Bright" panose="02040603070505020404" pitchFamily="18" charset="0"/>
              </a:rPr>
              <a:t> on side;</a:t>
            </a:r>
          </a:p>
          <a:p>
            <a:pPr fontAlgn="base"/>
            <a:r>
              <a:rPr lang="en-GB" sz="2400" dirty="0">
                <a:latin typeface="Lucida Bright" panose="02040603070505020404" pitchFamily="18" charset="0"/>
                <a:cs typeface="Lucida Bright" panose="02040603070505020404" pitchFamily="18" charset="0"/>
              </a:rPr>
              <a:t>His youthful </a:t>
            </a:r>
            <a:r>
              <a:rPr lang="en-GB" sz="2400" dirty="0">
                <a:solidFill>
                  <a:srgbClr val="FF0000"/>
                </a:solidFill>
                <a:latin typeface="Lucida Bright" panose="02040603070505020404" pitchFamily="18" charset="0"/>
                <a:cs typeface="Lucida Bright" panose="02040603070505020404" pitchFamily="18" charset="0"/>
              </a:rPr>
              <a:t>hose</a:t>
            </a:r>
            <a:r>
              <a:rPr lang="en-GB" sz="2400" dirty="0">
                <a:latin typeface="Lucida Bright" panose="02040603070505020404" pitchFamily="18" charset="0"/>
                <a:cs typeface="Lucida Bright" panose="02040603070505020404" pitchFamily="18" charset="0"/>
              </a:rPr>
              <a:t>, well saved, a world too wide</a:t>
            </a:r>
          </a:p>
          <a:p>
            <a:pPr fontAlgn="base"/>
            <a:r>
              <a:rPr lang="en-GB" sz="2400" dirty="0">
                <a:latin typeface="Lucida Bright" panose="02040603070505020404" pitchFamily="18" charset="0"/>
                <a:cs typeface="Lucida Bright" panose="02040603070505020404" pitchFamily="18" charset="0"/>
              </a:rPr>
              <a:t>For his </a:t>
            </a:r>
            <a:r>
              <a:rPr lang="en-GB" sz="2400" dirty="0">
                <a:solidFill>
                  <a:srgbClr val="FF0000"/>
                </a:solidFill>
                <a:latin typeface="Lucida Bright" panose="02040603070505020404" pitchFamily="18" charset="0"/>
                <a:cs typeface="Lucida Bright" panose="02040603070505020404" pitchFamily="18" charset="0"/>
              </a:rPr>
              <a:t>shrunk</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shank</a:t>
            </a:r>
            <a:r>
              <a:rPr lang="en-GB" sz="2400" dirty="0">
                <a:latin typeface="Lucida Bright" panose="02040603070505020404" pitchFamily="18" charset="0"/>
                <a:cs typeface="Lucida Bright" panose="02040603070505020404" pitchFamily="18" charset="0"/>
              </a:rPr>
              <a:t>, and his big </a:t>
            </a:r>
            <a:r>
              <a:rPr lang="en-GB" sz="2400" dirty="0">
                <a:solidFill>
                  <a:srgbClr val="FF0000"/>
                </a:solidFill>
                <a:latin typeface="Lucida Bright" panose="02040603070505020404" pitchFamily="18" charset="0"/>
                <a:cs typeface="Lucida Bright" panose="02040603070505020404" pitchFamily="18" charset="0"/>
              </a:rPr>
              <a:t>manly</a:t>
            </a:r>
            <a:r>
              <a:rPr lang="en-GB" sz="2400" dirty="0">
                <a:latin typeface="Lucida Bright" panose="02040603070505020404" pitchFamily="18" charset="0"/>
                <a:cs typeface="Lucida Bright" panose="02040603070505020404" pitchFamily="18" charset="0"/>
              </a:rPr>
              <a:t> voice,</a:t>
            </a:r>
          </a:p>
          <a:p>
            <a:pPr fontAlgn="base"/>
            <a:r>
              <a:rPr lang="en-GB" sz="2400" dirty="0">
                <a:latin typeface="Lucida Bright" panose="02040603070505020404" pitchFamily="18" charset="0"/>
                <a:cs typeface="Lucida Bright" panose="02040603070505020404" pitchFamily="18" charset="0"/>
              </a:rPr>
              <a:t>Turning again toward </a:t>
            </a:r>
            <a:r>
              <a:rPr lang="en-GB" sz="2400" dirty="0">
                <a:solidFill>
                  <a:srgbClr val="FF0000"/>
                </a:solidFill>
                <a:latin typeface="Lucida Bright" panose="02040603070505020404" pitchFamily="18" charset="0"/>
                <a:cs typeface="Lucida Bright" panose="02040603070505020404" pitchFamily="18" charset="0"/>
              </a:rPr>
              <a:t>childish</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treble</a:t>
            </a:r>
            <a:r>
              <a:rPr lang="en-GB" sz="2400" dirty="0">
                <a:latin typeface="Lucida Bright" panose="02040603070505020404" pitchFamily="18" charset="0"/>
                <a:cs typeface="Lucida Bright" panose="02040603070505020404" pitchFamily="18" charset="0"/>
              </a:rPr>
              <a:t>, pipes</a:t>
            </a:r>
          </a:p>
          <a:p>
            <a:pPr fontAlgn="base"/>
            <a:r>
              <a:rPr lang="en-GB" sz="2400" dirty="0">
                <a:latin typeface="Lucida Bright" panose="02040603070505020404" pitchFamily="18" charset="0"/>
                <a:cs typeface="Lucida Bright" panose="02040603070505020404" pitchFamily="18" charset="0"/>
              </a:rPr>
              <a:t>And </a:t>
            </a:r>
            <a:r>
              <a:rPr lang="en-GB" sz="2400" dirty="0">
                <a:solidFill>
                  <a:srgbClr val="FF0000"/>
                </a:solidFill>
                <a:latin typeface="Lucida Bright" panose="02040603070505020404" pitchFamily="18" charset="0"/>
                <a:cs typeface="Lucida Bright" panose="02040603070505020404" pitchFamily="18" charset="0"/>
              </a:rPr>
              <a:t>whistles</a:t>
            </a:r>
            <a:r>
              <a:rPr lang="en-GB" sz="2400" dirty="0">
                <a:latin typeface="Lucida Bright" panose="02040603070505020404" pitchFamily="18" charset="0"/>
                <a:cs typeface="Lucida Bright" panose="02040603070505020404" pitchFamily="18" charset="0"/>
              </a:rPr>
              <a:t> in his sound. Last scene of all,</a:t>
            </a:r>
          </a:p>
          <a:p>
            <a:pPr fontAlgn="base"/>
            <a:r>
              <a:rPr lang="en-GB" sz="2400" dirty="0">
                <a:latin typeface="Lucida Bright" panose="02040603070505020404" pitchFamily="18" charset="0"/>
                <a:cs typeface="Lucida Bright" panose="02040603070505020404" pitchFamily="18" charset="0"/>
              </a:rPr>
              <a:t>That ends this strange eventful history,</a:t>
            </a:r>
          </a:p>
          <a:p>
            <a:pPr fontAlgn="base"/>
            <a:r>
              <a:rPr lang="en-GB" sz="2400" dirty="0">
                <a:latin typeface="Lucida Bright" panose="02040603070505020404" pitchFamily="18" charset="0"/>
                <a:cs typeface="Lucida Bright" panose="02040603070505020404" pitchFamily="18" charset="0"/>
              </a:rPr>
              <a:t>Is second </a:t>
            </a:r>
            <a:r>
              <a:rPr lang="en-GB" sz="2400" b="1" u="sng" dirty="0">
                <a:latin typeface="Lucida Bright" panose="02040603070505020404" pitchFamily="18" charset="0"/>
                <a:cs typeface="Lucida Bright" panose="02040603070505020404" pitchFamily="18" charset="0"/>
              </a:rPr>
              <a:t>childishness</a:t>
            </a:r>
            <a:r>
              <a:rPr lang="en-GB" sz="2400" dirty="0">
                <a:latin typeface="Lucida Bright" panose="02040603070505020404" pitchFamily="18" charset="0"/>
                <a:cs typeface="Lucida Bright" panose="02040603070505020404" pitchFamily="18" charset="0"/>
              </a:rPr>
              <a:t> and </a:t>
            </a:r>
            <a:r>
              <a:rPr lang="en-GB" sz="2400" dirty="0">
                <a:solidFill>
                  <a:srgbClr val="FF0000"/>
                </a:solidFill>
                <a:latin typeface="Lucida Bright" panose="02040603070505020404" pitchFamily="18" charset="0"/>
                <a:cs typeface="Lucida Bright" panose="02040603070505020404" pitchFamily="18" charset="0"/>
              </a:rPr>
              <a:t>mere</a:t>
            </a:r>
            <a:r>
              <a:rPr lang="en-GB" sz="2400" dirty="0">
                <a:latin typeface="Lucida Bright" panose="02040603070505020404" pitchFamily="18" charset="0"/>
                <a:cs typeface="Lucida Bright" panose="02040603070505020404" pitchFamily="18" charset="0"/>
              </a:rPr>
              <a:t> </a:t>
            </a:r>
            <a:r>
              <a:rPr lang="en-GB" sz="2400" dirty="0">
                <a:solidFill>
                  <a:srgbClr val="FF0000"/>
                </a:solidFill>
                <a:latin typeface="Lucida Bright" panose="02040603070505020404" pitchFamily="18" charset="0"/>
                <a:cs typeface="Lucida Bright" panose="02040603070505020404" pitchFamily="18" charset="0"/>
              </a:rPr>
              <a:t>oblivion</a:t>
            </a:r>
            <a:r>
              <a:rPr lang="en-GB" sz="2400" dirty="0">
                <a:latin typeface="Lucida Bright" panose="02040603070505020404" pitchFamily="18" charset="0"/>
                <a:cs typeface="Lucida Bright" panose="02040603070505020404" pitchFamily="18" charset="0"/>
              </a:rPr>
              <a:t>,</a:t>
            </a:r>
          </a:p>
          <a:p>
            <a:pPr fontAlgn="base"/>
            <a:r>
              <a:rPr lang="en-GB" sz="2400" dirty="0">
                <a:latin typeface="Lucida Bright" panose="02040603070505020404" pitchFamily="18" charset="0"/>
                <a:cs typeface="Lucida Bright" panose="02040603070505020404" pitchFamily="18" charset="0"/>
              </a:rPr>
              <a:t>Sans teeth, sans eyes, sans taste, sans everything.</a:t>
            </a:r>
          </a:p>
        </p:txBody>
      </p:sp>
    </p:spTree>
    <p:extLst>
      <p:ext uri="{BB962C8B-B14F-4D97-AF65-F5344CB8AC3E}">
        <p14:creationId xmlns:p14="http://schemas.microsoft.com/office/powerpoint/2010/main" val="1342123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69" name="Rectangle 68">
            <a:extLst>
              <a:ext uri="{FF2B5EF4-FFF2-40B4-BE49-F238E27FC236}">
                <a16:creationId xmlns:a16="http://schemas.microsoft.com/office/drawing/2014/main" xmlns="" id="{AE6CC5D6-CAF0-AB45-8585-6A5567FE8E81}"/>
              </a:ext>
            </a:extLst>
          </p:cNvPr>
          <p:cNvSpPr/>
          <p:nvPr/>
        </p:nvSpPr>
        <p:spPr>
          <a:xfrm>
            <a:off x="896201" y="1037102"/>
            <a:ext cx="11295799" cy="461665"/>
          </a:xfrm>
          <a:prstGeom prst="rect">
            <a:avLst/>
          </a:prstGeom>
        </p:spPr>
        <p:txBody>
          <a:bodyPr wrap="square">
            <a:spAutoFit/>
          </a:bodyPr>
          <a:lstStyle/>
          <a:p>
            <a:pPr marL="342900" indent="-342900" fontAlgn="base">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This poem is from Shakespeare’s famous play “As You Like It”.</a:t>
            </a:r>
            <a:endParaRPr lang="en-GB" sz="2800" dirty="0">
              <a:latin typeface="Lucida Bright" panose="02040603070505020404" pitchFamily="18" charset="0"/>
              <a:cs typeface="Lucida Bright" panose="02040603070505020404" pitchFamily="18" charset="0"/>
            </a:endParaRPr>
          </a:p>
        </p:txBody>
      </p:sp>
      <p:sp>
        <p:nvSpPr>
          <p:cNvPr id="70" name="TextBox 69"/>
          <p:cNvSpPr txBox="1"/>
          <p:nvPr/>
        </p:nvSpPr>
        <p:spPr>
          <a:xfrm>
            <a:off x="1091821" y="187151"/>
            <a:ext cx="1961095" cy="461665"/>
          </a:xfrm>
          <a:prstGeom prst="rect">
            <a:avLst/>
          </a:prstGeom>
          <a:solidFill>
            <a:schemeClr val="accent2"/>
          </a:solidFill>
        </p:spPr>
        <p:txBody>
          <a:bodyPr wrap="square" rtlCol="0">
            <a:spAutoFit/>
          </a:bodyPr>
          <a:lstStyle/>
          <a:p>
            <a:pPr algn="ctr"/>
            <a:r>
              <a:rPr lang="en-GB" sz="2400" dirty="0" smtClean="0">
                <a:solidFill>
                  <a:schemeClr val="bg1"/>
                </a:solidFill>
                <a:latin typeface="Lucida Bright" panose="02040603070505020404" pitchFamily="18" charset="0"/>
                <a:cs typeface="Lucida Bright" panose="02040603070505020404" pitchFamily="18" charset="0"/>
              </a:rPr>
              <a:t>Summary: </a:t>
            </a:r>
            <a:endParaRPr lang="en-GB" sz="2400" dirty="0">
              <a:solidFill>
                <a:schemeClr val="bg1"/>
              </a:solidFill>
              <a:latin typeface="Lucida Bright" panose="02040603070505020404" pitchFamily="18" charset="0"/>
              <a:cs typeface="Lucida Bright" panose="02040603070505020404" pitchFamily="18" charset="0"/>
            </a:endParaRPr>
          </a:p>
        </p:txBody>
      </p:sp>
      <p:sp>
        <p:nvSpPr>
          <p:cNvPr id="71" name="Rectangle 70"/>
          <p:cNvSpPr/>
          <p:nvPr/>
        </p:nvSpPr>
        <p:spPr>
          <a:xfrm>
            <a:off x="896200" y="1567007"/>
            <a:ext cx="11295800" cy="830997"/>
          </a:xfrm>
          <a:prstGeom prst="rect">
            <a:avLst/>
          </a:prstGeom>
        </p:spPr>
        <p:txBody>
          <a:bodyPr wrap="square">
            <a:spAutoFit/>
          </a:bodyPr>
          <a:lstStyle/>
          <a:p>
            <a:pPr marL="342900" indent="-342900">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The </a:t>
            </a:r>
            <a:r>
              <a:rPr lang="en-GB" sz="2400" u="sng" dirty="0" smtClean="0">
                <a:latin typeface="Lucida Bright" panose="02040603070505020404" pitchFamily="18" charset="0"/>
                <a:cs typeface="Lucida Bright" panose="02040603070505020404" pitchFamily="18" charset="0"/>
              </a:rPr>
              <a:t>speaker</a:t>
            </a:r>
            <a:r>
              <a:rPr lang="en-GB" sz="2400" dirty="0" smtClean="0">
                <a:latin typeface="Lucida Bright" panose="02040603070505020404" pitchFamily="18" charset="0"/>
                <a:cs typeface="Lucida Bright" panose="02040603070505020404" pitchFamily="18" charset="0"/>
              </a:rPr>
              <a:t>, </a:t>
            </a:r>
            <a:r>
              <a:rPr lang="en-GB" sz="2400" dirty="0">
                <a:latin typeface="Lucida Bright" panose="02040603070505020404" pitchFamily="18" charset="0"/>
                <a:cs typeface="Lucida Bright" panose="02040603070505020404" pitchFamily="18" charset="0"/>
              </a:rPr>
              <a:t>Jacques, begins “All the world’s a stage” by </a:t>
            </a:r>
            <a:r>
              <a:rPr lang="en-GB" sz="2400" dirty="0" smtClean="0">
                <a:latin typeface="Lucida Bright" panose="02040603070505020404" pitchFamily="18" charset="0"/>
                <a:cs typeface="Lucida Bright" panose="02040603070505020404" pitchFamily="18" charset="0"/>
              </a:rPr>
              <a:t>stating </a:t>
            </a:r>
            <a:r>
              <a:rPr lang="en-GB" sz="2400" dirty="0">
                <a:latin typeface="Lucida Bright" panose="02040603070505020404" pitchFamily="18" charset="0"/>
                <a:cs typeface="Lucida Bright" panose="02040603070505020404" pitchFamily="18" charset="0"/>
              </a:rPr>
              <a:t>that</a:t>
            </a:r>
            <a:r>
              <a:rPr lang="en-GB" sz="2400" b="1" dirty="0">
                <a:latin typeface="Lucida Bright" panose="02040603070505020404" pitchFamily="18" charset="0"/>
                <a:cs typeface="Lucida Bright" panose="02040603070505020404" pitchFamily="18" charset="0"/>
              </a:rPr>
              <a:t> life is like a stage on which “men and women merely” play roles.</a:t>
            </a:r>
            <a:r>
              <a:rPr lang="en-GB" sz="2400" dirty="0">
                <a:latin typeface="Lucida Bright" panose="02040603070505020404" pitchFamily="18" charset="0"/>
                <a:cs typeface="Lucida Bright" panose="02040603070505020404" pitchFamily="18" charset="0"/>
              </a:rPr>
              <a:t> </a:t>
            </a:r>
          </a:p>
        </p:txBody>
      </p:sp>
      <p:sp>
        <p:nvSpPr>
          <p:cNvPr id="72" name="Rectangle 71"/>
          <p:cNvSpPr/>
          <p:nvPr/>
        </p:nvSpPr>
        <p:spPr>
          <a:xfrm>
            <a:off x="896200" y="2469556"/>
            <a:ext cx="11295800" cy="461665"/>
          </a:xfrm>
          <a:prstGeom prst="rect">
            <a:avLst/>
          </a:prstGeom>
        </p:spPr>
        <p:txBody>
          <a:bodyPr wrap="square">
            <a:spAutoFit/>
          </a:bodyPr>
          <a:lstStyle/>
          <a:p>
            <a:pPr marL="342900" indent="-342900">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They play different parts throughout their lives, as the speaker is now.</a:t>
            </a:r>
            <a:endParaRPr lang="en-GB" sz="4000" dirty="0">
              <a:latin typeface="Lucida Bright" panose="02040603070505020404" pitchFamily="18" charset="0"/>
              <a:cs typeface="Lucida Bright" panose="02040603070505020404" pitchFamily="18" charset="0"/>
            </a:endParaRPr>
          </a:p>
        </p:txBody>
      </p:sp>
      <p:sp>
        <p:nvSpPr>
          <p:cNvPr id="66" name="Rectangle 65"/>
          <p:cNvSpPr/>
          <p:nvPr/>
        </p:nvSpPr>
        <p:spPr>
          <a:xfrm>
            <a:off x="914501" y="3052715"/>
            <a:ext cx="11277499" cy="1277850"/>
          </a:xfrm>
          <a:prstGeom prst="rect">
            <a:avLst/>
          </a:prstGeom>
        </p:spPr>
        <p:txBody>
          <a:bodyPr wrap="square">
            <a:spAutoFit/>
          </a:bodyPr>
          <a:lstStyle/>
          <a:p>
            <a:pPr marL="342900" indent="-342900" algn="just">
              <a:lnSpc>
                <a:spcPct val="107000"/>
              </a:lnSpc>
              <a:spcBef>
                <a:spcPts val="600"/>
              </a:spcBef>
              <a:spcAft>
                <a:spcPts val="0"/>
              </a:spcAft>
              <a:buFont typeface="Wingdings" panose="05000000000000000000" pitchFamily="2" charset="2"/>
              <a:buChar char="Ø"/>
            </a:pPr>
            <a:r>
              <a:rPr lang="en-GB" sz="2400" dirty="0" smtClean="0">
                <a:latin typeface="Lucida Bright" panose="02040603070505020404" pitchFamily="18" charset="0"/>
                <a:ea typeface="Calibri" panose="020F0502020204030204" pitchFamily="34" charset="0"/>
                <a:cs typeface="Lucida Bright" panose="02040603070505020404" pitchFamily="18" charset="0"/>
              </a:rPr>
              <a:t>The seven stages are: </a:t>
            </a:r>
            <a:r>
              <a:rPr lang="en-GB" sz="2400" b="1" i="1" dirty="0" smtClean="0">
                <a:latin typeface="Lucida Bright" panose="02040603070505020404" pitchFamily="18" charset="0"/>
                <a:ea typeface="Calibri" panose="020F0502020204030204" pitchFamily="34" charset="0"/>
                <a:cs typeface="Lucida Bright" panose="02040603070505020404" pitchFamily="18" charset="0"/>
              </a:rPr>
              <a:t>an </a:t>
            </a:r>
            <a:r>
              <a:rPr lang="en-GB" sz="2400" b="1" i="1" dirty="0">
                <a:latin typeface="Lucida Bright" panose="02040603070505020404" pitchFamily="18" charset="0"/>
                <a:ea typeface="Calibri" panose="020F0502020204030204" pitchFamily="34" charset="0"/>
                <a:cs typeface="Lucida Bright" panose="02040603070505020404" pitchFamily="18" charset="0"/>
              </a:rPr>
              <a:t>infant crying</a:t>
            </a:r>
            <a:r>
              <a:rPr lang="en-GB" sz="2400" dirty="0">
                <a:latin typeface="Lucida Bright" panose="02040603070505020404" pitchFamily="18" charset="0"/>
                <a:ea typeface="Calibri" panose="020F0502020204030204" pitchFamily="34" charset="0"/>
                <a:cs typeface="Lucida Bright" panose="02040603070505020404" pitchFamily="18" charset="0"/>
              </a:rPr>
              <a:t>, </a:t>
            </a:r>
            <a:r>
              <a:rPr lang="en-GB" sz="2400" b="1" i="1" dirty="0">
                <a:latin typeface="Lucida Bright" panose="02040603070505020404" pitchFamily="18" charset="0"/>
                <a:ea typeface="Calibri" panose="020F0502020204030204" pitchFamily="34" charset="0"/>
                <a:cs typeface="Lucida Bright" panose="02040603070505020404" pitchFamily="18" charset="0"/>
              </a:rPr>
              <a:t>a whining school boy</a:t>
            </a:r>
            <a:r>
              <a:rPr lang="en-GB" sz="2400" dirty="0">
                <a:latin typeface="Lucida Bright" panose="02040603070505020404" pitchFamily="18" charset="0"/>
                <a:ea typeface="Calibri" panose="020F0502020204030204" pitchFamily="34" charset="0"/>
                <a:cs typeface="Lucida Bright" panose="02040603070505020404" pitchFamily="18" charset="0"/>
              </a:rPr>
              <a:t>, </a:t>
            </a:r>
            <a:r>
              <a:rPr lang="en-GB" sz="2400" b="1" i="1" dirty="0">
                <a:latin typeface="Lucida Bright" panose="02040603070505020404" pitchFamily="18" charset="0"/>
                <a:ea typeface="Calibri" panose="020F0502020204030204" pitchFamily="34" charset="0"/>
                <a:cs typeface="Lucida Bright" panose="02040603070505020404" pitchFamily="18" charset="0"/>
              </a:rPr>
              <a:t>a lover</a:t>
            </a:r>
            <a:r>
              <a:rPr lang="en-GB" sz="2400" dirty="0">
                <a:latin typeface="Lucida Bright" panose="02040603070505020404" pitchFamily="18" charset="0"/>
                <a:ea typeface="Calibri" panose="020F0502020204030204" pitchFamily="34" charset="0"/>
                <a:cs typeface="Lucida Bright" panose="02040603070505020404" pitchFamily="18" charset="0"/>
              </a:rPr>
              <a:t>, </a:t>
            </a:r>
            <a:r>
              <a:rPr lang="en-GB" sz="2400" b="1" i="1" dirty="0">
                <a:latin typeface="Lucida Bright" panose="02040603070505020404" pitchFamily="18" charset="0"/>
                <a:ea typeface="Calibri" panose="020F0502020204030204" pitchFamily="34" charset="0"/>
                <a:cs typeface="Lucida Bright" panose="02040603070505020404" pitchFamily="18" charset="0"/>
              </a:rPr>
              <a:t>a bearded soldier</a:t>
            </a:r>
            <a:r>
              <a:rPr lang="en-GB" sz="2400" dirty="0">
                <a:latin typeface="Lucida Bright" panose="02040603070505020404" pitchFamily="18" charset="0"/>
                <a:ea typeface="Calibri" panose="020F0502020204030204" pitchFamily="34" charset="0"/>
                <a:cs typeface="Lucida Bright" panose="02040603070505020404" pitchFamily="18" charset="0"/>
              </a:rPr>
              <a:t>, </a:t>
            </a:r>
            <a:r>
              <a:rPr lang="en-GB" sz="2400" b="1" i="1" dirty="0">
                <a:latin typeface="Lucida Bright" panose="02040603070505020404" pitchFamily="18" charset="0"/>
                <a:ea typeface="Calibri" panose="020F0502020204030204" pitchFamily="34" charset="0"/>
                <a:cs typeface="Lucida Bright" panose="02040603070505020404" pitchFamily="18" charset="0"/>
              </a:rPr>
              <a:t>a wise justice</a:t>
            </a:r>
            <a:r>
              <a:rPr lang="en-GB" sz="2400" dirty="0">
                <a:latin typeface="Lucida Bright" panose="02040603070505020404" pitchFamily="18" charset="0"/>
                <a:ea typeface="Calibri" panose="020F0502020204030204" pitchFamily="34" charset="0"/>
                <a:cs typeface="Lucida Bright" panose="02040603070505020404" pitchFamily="18" charset="0"/>
              </a:rPr>
              <a:t>, </a:t>
            </a:r>
            <a:r>
              <a:rPr lang="en-GB" sz="2400" b="1" i="1" dirty="0">
                <a:latin typeface="Lucida Bright" panose="02040603070505020404" pitchFamily="18" charset="0"/>
                <a:ea typeface="Calibri" panose="020F0502020204030204" pitchFamily="34" charset="0"/>
                <a:cs typeface="Lucida Bright" panose="02040603070505020404" pitchFamily="18" charset="0"/>
              </a:rPr>
              <a:t>an old man</a:t>
            </a:r>
            <a:r>
              <a:rPr lang="en-GB" sz="2400" dirty="0">
                <a:latin typeface="Lucida Bright" panose="02040603070505020404" pitchFamily="18" charset="0"/>
                <a:ea typeface="Calibri" panose="020F0502020204030204" pitchFamily="34" charset="0"/>
                <a:cs typeface="Lucida Bright" panose="02040603070505020404" pitchFamily="18" charset="0"/>
              </a:rPr>
              <a:t>, and </a:t>
            </a:r>
            <a:r>
              <a:rPr lang="en-GB" sz="2400" b="1" i="1" dirty="0">
                <a:latin typeface="Lucida Bright" panose="02040603070505020404" pitchFamily="18" charset="0"/>
                <a:ea typeface="Calibri" panose="020F0502020204030204" pitchFamily="34" charset="0"/>
                <a:cs typeface="Lucida Bright" panose="02040603070505020404" pitchFamily="18" charset="0"/>
              </a:rPr>
              <a:t>second childhood </a:t>
            </a:r>
            <a:r>
              <a:rPr lang="en-GB" sz="2400" dirty="0">
                <a:latin typeface="Lucida Bright" panose="02040603070505020404" pitchFamily="18" charset="0"/>
                <a:ea typeface="Calibri" panose="020F0502020204030204" pitchFamily="34" charset="0"/>
                <a:cs typeface="Lucida Bright" panose="02040603070505020404" pitchFamily="18" charset="0"/>
              </a:rPr>
              <a:t>as the seven stages of man’s life.</a:t>
            </a:r>
            <a:endParaRPr lang="en-GB" sz="2000" dirty="0">
              <a:effectLst/>
              <a:latin typeface="Lucida Bright" panose="02040603070505020404" pitchFamily="18" charset="0"/>
              <a:ea typeface="Calibri" panose="020F0502020204030204" pitchFamily="34" charset="0"/>
              <a:cs typeface="Lucida Bright" panose="02040603070505020404" pitchFamily="18" charset="0"/>
            </a:endParaRPr>
          </a:p>
        </p:txBody>
      </p:sp>
      <p:sp>
        <p:nvSpPr>
          <p:cNvPr id="73" name="Rectangle 72"/>
          <p:cNvSpPr/>
          <p:nvPr/>
        </p:nvSpPr>
        <p:spPr>
          <a:xfrm>
            <a:off x="896199" y="4350119"/>
            <a:ext cx="11081877" cy="1277850"/>
          </a:xfrm>
          <a:prstGeom prst="rect">
            <a:avLst/>
          </a:prstGeom>
        </p:spPr>
        <p:txBody>
          <a:bodyPr wrap="square">
            <a:spAutoFit/>
          </a:bodyPr>
          <a:lstStyle/>
          <a:p>
            <a:pPr marL="285750" indent="-285750" algn="just">
              <a:lnSpc>
                <a:spcPct val="107000"/>
              </a:lnSpc>
              <a:spcAft>
                <a:spcPts val="0"/>
              </a:spcAft>
              <a:buFont typeface="Wingdings" panose="05000000000000000000" pitchFamily="2" charset="2"/>
              <a:buChar char="Ø"/>
            </a:pPr>
            <a:r>
              <a:rPr lang="en-GB" sz="2400" dirty="0">
                <a:latin typeface="Lucida Bright" panose="02040603070505020404" pitchFamily="18" charset="0"/>
                <a:cs typeface="Lucida Bright" panose="02040603070505020404" pitchFamily="18" charset="0"/>
              </a:rPr>
              <a:t>One starts in infancy, moves through childhood, and into the best part of their life when </a:t>
            </a:r>
            <a:r>
              <a:rPr lang="en-GB" sz="2400" dirty="0" smtClean="0">
                <a:latin typeface="Lucida Bright" panose="02040603070505020404" pitchFamily="18" charset="0"/>
                <a:cs typeface="Lucida Bright" panose="02040603070505020404" pitchFamily="18" charset="0"/>
              </a:rPr>
              <a:t>they are </a:t>
            </a:r>
            <a:r>
              <a:rPr lang="en-GB" sz="2400" dirty="0">
                <a:latin typeface="Lucida Bright" panose="02040603070505020404" pitchFamily="18" charset="0"/>
                <a:cs typeface="Lucida Bright" panose="02040603070505020404" pitchFamily="18" charset="0"/>
              </a:rPr>
              <a:t>a lover, soldier, and judge. Later, they lose control of their senses and eventually can’t take care of themselves.</a:t>
            </a:r>
            <a:endParaRPr lang="en-GB" sz="2800" dirty="0">
              <a:effectLst/>
              <a:latin typeface="Lucida Bright" panose="02040603070505020404" pitchFamily="18" charset="0"/>
              <a:ea typeface="Calibri" panose="020F0502020204030204" pitchFamily="34" charset="0"/>
              <a:cs typeface="Lucida Bright" panose="02040603070505020404" pitchFamily="18" charset="0"/>
            </a:endParaRPr>
          </a:p>
        </p:txBody>
      </p:sp>
    </p:spTree>
    <p:extLst>
      <p:ext uri="{BB962C8B-B14F-4D97-AF65-F5344CB8AC3E}">
        <p14:creationId xmlns:p14="http://schemas.microsoft.com/office/powerpoint/2010/main" val="41597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 calcmode="lin" valueType="num">
                                      <p:cBhvr additive="base">
                                        <p:cTn id="7"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additive="base">
                                        <p:cTn id="25" dur="500" fill="hold"/>
                                        <p:tgtEl>
                                          <p:spTgt spid="66"/>
                                        </p:tgtEl>
                                        <p:attrNameLst>
                                          <p:attrName>ppt_x</p:attrName>
                                        </p:attrNameLst>
                                      </p:cBhvr>
                                      <p:tavLst>
                                        <p:tav tm="0">
                                          <p:val>
                                            <p:strVal val="#ppt_x"/>
                                          </p:val>
                                        </p:tav>
                                        <p:tav tm="100000">
                                          <p:val>
                                            <p:strVal val="#ppt_x"/>
                                          </p:val>
                                        </p:tav>
                                      </p:tavLst>
                                    </p:anim>
                                    <p:anim calcmode="lin" valueType="num">
                                      <p:cBhvr additive="base">
                                        <p:cTn id="2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500" fill="hold"/>
                                        <p:tgtEl>
                                          <p:spTgt spid="73"/>
                                        </p:tgtEl>
                                        <p:attrNameLst>
                                          <p:attrName>ppt_x</p:attrName>
                                        </p:attrNameLst>
                                      </p:cBhvr>
                                      <p:tavLst>
                                        <p:tav tm="0">
                                          <p:val>
                                            <p:strVal val="#ppt_x"/>
                                          </p:val>
                                        </p:tav>
                                        <p:tav tm="100000">
                                          <p:val>
                                            <p:strVal val="#ppt_x"/>
                                          </p:val>
                                        </p:tav>
                                      </p:tavLst>
                                    </p:anim>
                                    <p:anim calcmode="lin" valueType="num">
                                      <p:cBhvr additive="base">
                                        <p:cTn id="3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66"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2C9DD3D-2FC7-514E-AC43-E7410BE9EF65}"/>
              </a:ext>
            </a:extLst>
          </p:cNvPr>
          <p:cNvGrpSpPr/>
          <p:nvPr/>
        </p:nvGrpSpPr>
        <p:grpSpPr>
          <a:xfrm>
            <a:off x="-5139" y="119550"/>
            <a:ext cx="580573" cy="386869"/>
            <a:chOff x="5805714" y="609691"/>
            <a:chExt cx="580573" cy="386869"/>
          </a:xfrm>
        </p:grpSpPr>
        <p:sp>
          <p:nvSpPr>
            <p:cNvPr id="3" name="Rectangle 2">
              <a:extLst>
                <a:ext uri="{FF2B5EF4-FFF2-40B4-BE49-F238E27FC236}">
                  <a16:creationId xmlns:a16="http://schemas.microsoft.com/office/drawing/2014/main" xmlns="" id="{EE5B7DA9-4646-7343-BD96-E295BCAE513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xmlns="" id="{C9786043-734C-7B44-B559-1CF3C84AD7F8}"/>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EB861809-6364-8149-AB12-6DC3FDE8521E}"/>
              </a:ext>
            </a:extLst>
          </p:cNvPr>
          <p:cNvGrpSpPr/>
          <p:nvPr/>
        </p:nvGrpSpPr>
        <p:grpSpPr>
          <a:xfrm>
            <a:off x="-5139" y="430573"/>
            <a:ext cx="580573" cy="386869"/>
            <a:chOff x="5805714" y="609691"/>
            <a:chExt cx="580573" cy="386869"/>
          </a:xfrm>
        </p:grpSpPr>
        <p:sp>
          <p:nvSpPr>
            <p:cNvPr id="6" name="Rectangle 5">
              <a:extLst>
                <a:ext uri="{FF2B5EF4-FFF2-40B4-BE49-F238E27FC236}">
                  <a16:creationId xmlns:a16="http://schemas.microsoft.com/office/drawing/2014/main" xmlns="" id="{02463258-3368-A249-886C-9571260F958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xmlns="" id="{30BE0AB1-5FC7-8F42-8EEA-077368FCE7B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xmlns="" id="{AACC9222-A79F-7449-98D3-12FB955F307B}"/>
              </a:ext>
            </a:extLst>
          </p:cNvPr>
          <p:cNvGrpSpPr/>
          <p:nvPr/>
        </p:nvGrpSpPr>
        <p:grpSpPr>
          <a:xfrm>
            <a:off x="-5139" y="741596"/>
            <a:ext cx="580573" cy="386869"/>
            <a:chOff x="5805714" y="609691"/>
            <a:chExt cx="580573" cy="386869"/>
          </a:xfrm>
        </p:grpSpPr>
        <p:sp>
          <p:nvSpPr>
            <p:cNvPr id="9" name="Rectangle 8">
              <a:extLst>
                <a:ext uri="{FF2B5EF4-FFF2-40B4-BE49-F238E27FC236}">
                  <a16:creationId xmlns:a16="http://schemas.microsoft.com/office/drawing/2014/main" xmlns="" id="{A13ADDC2-A80E-A74A-9999-F82500E4D58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xmlns="" id="{B829D76E-2302-B94A-AF29-C7D01AA904AC}"/>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E416A6C2-E126-5349-8076-E47D54194DA9}"/>
              </a:ext>
            </a:extLst>
          </p:cNvPr>
          <p:cNvGrpSpPr/>
          <p:nvPr/>
        </p:nvGrpSpPr>
        <p:grpSpPr>
          <a:xfrm>
            <a:off x="-5139" y="1052619"/>
            <a:ext cx="580573" cy="386869"/>
            <a:chOff x="5805714" y="609691"/>
            <a:chExt cx="580573" cy="386869"/>
          </a:xfrm>
        </p:grpSpPr>
        <p:sp>
          <p:nvSpPr>
            <p:cNvPr id="12" name="Rectangle 11">
              <a:extLst>
                <a:ext uri="{FF2B5EF4-FFF2-40B4-BE49-F238E27FC236}">
                  <a16:creationId xmlns:a16="http://schemas.microsoft.com/office/drawing/2014/main" xmlns="" id="{2FD8851E-5A19-544F-AE2F-C48AA2309AA7}"/>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xmlns="" id="{03909217-3CD1-054B-A20A-675A2B76A51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01A04966-5210-3842-B447-0DDD15DA9C10}"/>
              </a:ext>
            </a:extLst>
          </p:cNvPr>
          <p:cNvGrpSpPr/>
          <p:nvPr/>
        </p:nvGrpSpPr>
        <p:grpSpPr>
          <a:xfrm>
            <a:off x="-5139" y="1363642"/>
            <a:ext cx="580573" cy="386869"/>
            <a:chOff x="5805714" y="609691"/>
            <a:chExt cx="580573" cy="386869"/>
          </a:xfrm>
        </p:grpSpPr>
        <p:sp>
          <p:nvSpPr>
            <p:cNvPr id="15" name="Rectangle 14">
              <a:extLst>
                <a:ext uri="{FF2B5EF4-FFF2-40B4-BE49-F238E27FC236}">
                  <a16:creationId xmlns:a16="http://schemas.microsoft.com/office/drawing/2014/main" xmlns="" id="{F618FD71-738E-B943-B27C-CD5DD2548AB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xmlns="" id="{B896261E-3F61-4645-BB11-420B7B2A6A2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468E3489-BDB1-9C40-93BA-60F273F9CD49}"/>
              </a:ext>
            </a:extLst>
          </p:cNvPr>
          <p:cNvGrpSpPr/>
          <p:nvPr/>
        </p:nvGrpSpPr>
        <p:grpSpPr>
          <a:xfrm>
            <a:off x="-5139" y="1674665"/>
            <a:ext cx="580573" cy="386869"/>
            <a:chOff x="5805714" y="609691"/>
            <a:chExt cx="580573" cy="386869"/>
          </a:xfrm>
        </p:grpSpPr>
        <p:sp>
          <p:nvSpPr>
            <p:cNvPr id="18" name="Rectangle 17">
              <a:extLst>
                <a:ext uri="{FF2B5EF4-FFF2-40B4-BE49-F238E27FC236}">
                  <a16:creationId xmlns:a16="http://schemas.microsoft.com/office/drawing/2014/main" xmlns="" id="{EA7C5B0E-B7F2-F84C-AE32-BF3F4ABBDC59}"/>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xmlns="" id="{D17D7091-7EB8-4A4B-BA1F-ECAE8EA1F44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xmlns="" id="{30062E9F-B3A6-6C42-81B2-5950516BC91C}"/>
              </a:ext>
            </a:extLst>
          </p:cNvPr>
          <p:cNvGrpSpPr/>
          <p:nvPr/>
        </p:nvGrpSpPr>
        <p:grpSpPr>
          <a:xfrm>
            <a:off x="-5139" y="1985688"/>
            <a:ext cx="580573" cy="386869"/>
            <a:chOff x="5805714" y="609691"/>
            <a:chExt cx="580573" cy="386869"/>
          </a:xfrm>
        </p:grpSpPr>
        <p:sp>
          <p:nvSpPr>
            <p:cNvPr id="21" name="Rectangle 20">
              <a:extLst>
                <a:ext uri="{FF2B5EF4-FFF2-40B4-BE49-F238E27FC236}">
                  <a16:creationId xmlns:a16="http://schemas.microsoft.com/office/drawing/2014/main" xmlns="" id="{D310CE2C-E5B7-D345-A885-1C030D58DAA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xmlns="" id="{C663192A-A017-3246-934C-1C54993F1519}"/>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xmlns="" id="{EADAAB25-E847-CE40-8B2D-35938FF7F0E5}"/>
              </a:ext>
            </a:extLst>
          </p:cNvPr>
          <p:cNvGrpSpPr/>
          <p:nvPr/>
        </p:nvGrpSpPr>
        <p:grpSpPr>
          <a:xfrm>
            <a:off x="-5139" y="2296711"/>
            <a:ext cx="580573" cy="386869"/>
            <a:chOff x="5805714" y="609691"/>
            <a:chExt cx="580573" cy="386869"/>
          </a:xfrm>
        </p:grpSpPr>
        <p:sp>
          <p:nvSpPr>
            <p:cNvPr id="24" name="Rectangle 23">
              <a:extLst>
                <a:ext uri="{FF2B5EF4-FFF2-40B4-BE49-F238E27FC236}">
                  <a16:creationId xmlns:a16="http://schemas.microsoft.com/office/drawing/2014/main" xmlns="" id="{A17431EF-64E0-164C-8504-E83503B7B67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xmlns="" id="{2C0CEA39-1A56-4747-9FA3-89876333A8B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xmlns="" id="{EEAAD148-B3CA-A843-80CC-E19F33C908C8}"/>
              </a:ext>
            </a:extLst>
          </p:cNvPr>
          <p:cNvGrpSpPr/>
          <p:nvPr/>
        </p:nvGrpSpPr>
        <p:grpSpPr>
          <a:xfrm>
            <a:off x="-5139" y="2607734"/>
            <a:ext cx="580573" cy="386869"/>
            <a:chOff x="5805714" y="609691"/>
            <a:chExt cx="580573" cy="386869"/>
          </a:xfrm>
        </p:grpSpPr>
        <p:sp>
          <p:nvSpPr>
            <p:cNvPr id="27" name="Rectangle 26">
              <a:extLst>
                <a:ext uri="{FF2B5EF4-FFF2-40B4-BE49-F238E27FC236}">
                  <a16:creationId xmlns:a16="http://schemas.microsoft.com/office/drawing/2014/main" xmlns="" id="{7B4011B9-F9FB-3642-AAE6-A936D3E43366}"/>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xmlns="" id="{6305413F-DE24-A742-AC18-A23F6D3612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B28C5063-96DB-4041-A720-D0DAC5F38896}"/>
              </a:ext>
            </a:extLst>
          </p:cNvPr>
          <p:cNvGrpSpPr/>
          <p:nvPr/>
        </p:nvGrpSpPr>
        <p:grpSpPr>
          <a:xfrm>
            <a:off x="-5139" y="2918757"/>
            <a:ext cx="580573" cy="386869"/>
            <a:chOff x="5805714" y="609691"/>
            <a:chExt cx="580573" cy="386869"/>
          </a:xfrm>
        </p:grpSpPr>
        <p:sp>
          <p:nvSpPr>
            <p:cNvPr id="30" name="Rectangle 29">
              <a:extLst>
                <a:ext uri="{FF2B5EF4-FFF2-40B4-BE49-F238E27FC236}">
                  <a16:creationId xmlns:a16="http://schemas.microsoft.com/office/drawing/2014/main" xmlns="" id="{6E65FC47-1C62-BB4E-B53D-700DAAE65FB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xmlns="" id="{74C449B6-B3C6-2C4C-873D-62896AFD460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xmlns="" id="{C2AD7F8C-FA0C-D345-A920-417DA5791354}"/>
              </a:ext>
            </a:extLst>
          </p:cNvPr>
          <p:cNvGrpSpPr/>
          <p:nvPr/>
        </p:nvGrpSpPr>
        <p:grpSpPr>
          <a:xfrm>
            <a:off x="-5139" y="3229780"/>
            <a:ext cx="580573" cy="386869"/>
            <a:chOff x="5805714" y="609691"/>
            <a:chExt cx="580573" cy="386869"/>
          </a:xfrm>
        </p:grpSpPr>
        <p:sp>
          <p:nvSpPr>
            <p:cNvPr id="33" name="Rectangle 32">
              <a:extLst>
                <a:ext uri="{FF2B5EF4-FFF2-40B4-BE49-F238E27FC236}">
                  <a16:creationId xmlns:a16="http://schemas.microsoft.com/office/drawing/2014/main" xmlns="" id="{73999E7C-F332-8D45-A4D2-0FB0FAAA2DF3}"/>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c 33">
              <a:extLst>
                <a:ext uri="{FF2B5EF4-FFF2-40B4-BE49-F238E27FC236}">
                  <a16:creationId xmlns:a16="http://schemas.microsoft.com/office/drawing/2014/main" xmlns="" id="{E31695E9-0510-1C4C-B6FA-3FE0743D5AE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D99A15E-9BB7-6A4B-A915-9300F47CBDFD}"/>
              </a:ext>
            </a:extLst>
          </p:cNvPr>
          <p:cNvGrpSpPr/>
          <p:nvPr/>
        </p:nvGrpSpPr>
        <p:grpSpPr>
          <a:xfrm>
            <a:off x="-5139" y="3540803"/>
            <a:ext cx="580573" cy="386869"/>
            <a:chOff x="5805714" y="609691"/>
            <a:chExt cx="580573" cy="386869"/>
          </a:xfrm>
        </p:grpSpPr>
        <p:sp>
          <p:nvSpPr>
            <p:cNvPr id="36" name="Rectangle 35">
              <a:extLst>
                <a:ext uri="{FF2B5EF4-FFF2-40B4-BE49-F238E27FC236}">
                  <a16:creationId xmlns:a16="http://schemas.microsoft.com/office/drawing/2014/main" xmlns="" id="{D2F557AE-FBFB-5643-A96B-44519CAC75B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xmlns="" id="{CA78B3CD-6586-A249-A778-FA58CA5A6DE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7E775AE-6F9D-9C43-B059-A6E854E620E8}"/>
              </a:ext>
            </a:extLst>
          </p:cNvPr>
          <p:cNvGrpSpPr/>
          <p:nvPr/>
        </p:nvGrpSpPr>
        <p:grpSpPr>
          <a:xfrm>
            <a:off x="-5139" y="3851826"/>
            <a:ext cx="580573" cy="386869"/>
            <a:chOff x="5805714" y="609691"/>
            <a:chExt cx="580573" cy="386869"/>
          </a:xfrm>
        </p:grpSpPr>
        <p:sp>
          <p:nvSpPr>
            <p:cNvPr id="39" name="Rectangle 38">
              <a:extLst>
                <a:ext uri="{FF2B5EF4-FFF2-40B4-BE49-F238E27FC236}">
                  <a16:creationId xmlns:a16="http://schemas.microsoft.com/office/drawing/2014/main" xmlns="" id="{CF9AB3D3-82C0-4A4D-8D9D-AFBCC3D370FA}"/>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xmlns="" id="{72C31948-3A18-2447-A558-2D8124C6606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xmlns="" id="{A39DF36D-0B85-FF41-8941-B790412C1973}"/>
              </a:ext>
            </a:extLst>
          </p:cNvPr>
          <p:cNvGrpSpPr/>
          <p:nvPr/>
        </p:nvGrpSpPr>
        <p:grpSpPr>
          <a:xfrm>
            <a:off x="-5139" y="4162849"/>
            <a:ext cx="580573" cy="386869"/>
            <a:chOff x="5805714" y="609691"/>
            <a:chExt cx="580573" cy="386869"/>
          </a:xfrm>
        </p:grpSpPr>
        <p:sp>
          <p:nvSpPr>
            <p:cNvPr id="42" name="Rectangle 41">
              <a:extLst>
                <a:ext uri="{FF2B5EF4-FFF2-40B4-BE49-F238E27FC236}">
                  <a16:creationId xmlns:a16="http://schemas.microsoft.com/office/drawing/2014/main" xmlns="" id="{D70613F5-6205-8D4B-BCF4-760E8970768F}"/>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xmlns="" id="{574071EB-28A7-7F49-8596-CFBFFC56C7D1}"/>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xmlns="" id="{C983B142-DE39-AB4C-83D2-E1EEBC6DEF08}"/>
              </a:ext>
            </a:extLst>
          </p:cNvPr>
          <p:cNvGrpSpPr/>
          <p:nvPr/>
        </p:nvGrpSpPr>
        <p:grpSpPr>
          <a:xfrm>
            <a:off x="-5139" y="4473872"/>
            <a:ext cx="580573" cy="386869"/>
            <a:chOff x="5805714" y="609691"/>
            <a:chExt cx="580573" cy="386869"/>
          </a:xfrm>
        </p:grpSpPr>
        <p:sp>
          <p:nvSpPr>
            <p:cNvPr id="45" name="Rectangle 44">
              <a:extLst>
                <a:ext uri="{FF2B5EF4-FFF2-40B4-BE49-F238E27FC236}">
                  <a16:creationId xmlns:a16="http://schemas.microsoft.com/office/drawing/2014/main" xmlns="" id="{F146DF2A-E614-5B4F-8E2E-717B7168517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xmlns="" id="{B8CC933E-D3DD-6846-AFD2-9E998B45270B}"/>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xmlns="" id="{E17A6F3E-EECA-7C41-9612-3FAD67C41C6A}"/>
              </a:ext>
            </a:extLst>
          </p:cNvPr>
          <p:cNvGrpSpPr/>
          <p:nvPr/>
        </p:nvGrpSpPr>
        <p:grpSpPr>
          <a:xfrm>
            <a:off x="-5139" y="4784895"/>
            <a:ext cx="580573" cy="386869"/>
            <a:chOff x="5805714" y="609691"/>
            <a:chExt cx="580573" cy="386869"/>
          </a:xfrm>
        </p:grpSpPr>
        <p:sp>
          <p:nvSpPr>
            <p:cNvPr id="48" name="Rectangle 47">
              <a:extLst>
                <a:ext uri="{FF2B5EF4-FFF2-40B4-BE49-F238E27FC236}">
                  <a16:creationId xmlns:a16="http://schemas.microsoft.com/office/drawing/2014/main" xmlns="" id="{324A262B-8359-4440-81F4-354EAA6B879D}"/>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xmlns="" id="{CA39A9C8-733A-4E45-8FCD-A06F31DE4203}"/>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xmlns="" id="{C73983DA-C90E-8B40-BEDE-4D6E5B2CB794}"/>
              </a:ext>
            </a:extLst>
          </p:cNvPr>
          <p:cNvGrpSpPr/>
          <p:nvPr/>
        </p:nvGrpSpPr>
        <p:grpSpPr>
          <a:xfrm>
            <a:off x="-5139" y="5095918"/>
            <a:ext cx="580573" cy="386869"/>
            <a:chOff x="5805714" y="609691"/>
            <a:chExt cx="580573" cy="386869"/>
          </a:xfrm>
        </p:grpSpPr>
        <p:sp>
          <p:nvSpPr>
            <p:cNvPr id="51" name="Rectangle 50">
              <a:extLst>
                <a:ext uri="{FF2B5EF4-FFF2-40B4-BE49-F238E27FC236}">
                  <a16:creationId xmlns:a16="http://schemas.microsoft.com/office/drawing/2014/main" xmlns="" id="{690D44B2-1317-E744-9A04-FEC7F9084EB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c 51">
              <a:extLst>
                <a:ext uri="{FF2B5EF4-FFF2-40B4-BE49-F238E27FC236}">
                  <a16:creationId xmlns:a16="http://schemas.microsoft.com/office/drawing/2014/main" xmlns="" id="{1D788EF5-DDFE-504F-B1E9-FF955DF3EA96}"/>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xmlns="" id="{8D180D59-529C-6B49-955F-77856E0B8E0C}"/>
              </a:ext>
            </a:extLst>
          </p:cNvPr>
          <p:cNvGrpSpPr/>
          <p:nvPr/>
        </p:nvGrpSpPr>
        <p:grpSpPr>
          <a:xfrm>
            <a:off x="-5139" y="5406941"/>
            <a:ext cx="580573" cy="386869"/>
            <a:chOff x="5805714" y="609691"/>
            <a:chExt cx="580573" cy="386869"/>
          </a:xfrm>
        </p:grpSpPr>
        <p:sp>
          <p:nvSpPr>
            <p:cNvPr id="54" name="Rectangle 53">
              <a:extLst>
                <a:ext uri="{FF2B5EF4-FFF2-40B4-BE49-F238E27FC236}">
                  <a16:creationId xmlns:a16="http://schemas.microsoft.com/office/drawing/2014/main" xmlns="" id="{DD30EF19-EB80-8645-B3D5-9F38C461FD71}"/>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xmlns="" id="{5343F2F6-CBE1-6449-8F0C-510A567AC8CE}"/>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xmlns="" id="{9AA3C2EF-F3D4-4449-9735-87A10CC70FCC}"/>
              </a:ext>
            </a:extLst>
          </p:cNvPr>
          <p:cNvGrpSpPr/>
          <p:nvPr/>
        </p:nvGrpSpPr>
        <p:grpSpPr>
          <a:xfrm>
            <a:off x="-5139" y="5717964"/>
            <a:ext cx="580573" cy="386869"/>
            <a:chOff x="5805714" y="609691"/>
            <a:chExt cx="580573" cy="386869"/>
          </a:xfrm>
        </p:grpSpPr>
        <p:sp>
          <p:nvSpPr>
            <p:cNvPr id="57" name="Rectangle 56">
              <a:extLst>
                <a:ext uri="{FF2B5EF4-FFF2-40B4-BE49-F238E27FC236}">
                  <a16:creationId xmlns:a16="http://schemas.microsoft.com/office/drawing/2014/main" xmlns="" id="{4FF01EF4-ADC6-DC48-9414-3C4527B42652}"/>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xmlns="" id="{F3FDC4A7-6A66-1E4E-BC42-8DBB4ED1E29D}"/>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9B7E3DF1-F01A-7848-8C5F-E7D9714ED786}"/>
              </a:ext>
            </a:extLst>
          </p:cNvPr>
          <p:cNvGrpSpPr/>
          <p:nvPr/>
        </p:nvGrpSpPr>
        <p:grpSpPr>
          <a:xfrm>
            <a:off x="-5139" y="6028987"/>
            <a:ext cx="580573" cy="386869"/>
            <a:chOff x="5805714" y="609691"/>
            <a:chExt cx="580573" cy="386869"/>
          </a:xfrm>
        </p:grpSpPr>
        <p:sp>
          <p:nvSpPr>
            <p:cNvPr id="60" name="Rectangle 59">
              <a:extLst>
                <a:ext uri="{FF2B5EF4-FFF2-40B4-BE49-F238E27FC236}">
                  <a16:creationId xmlns:a16="http://schemas.microsoft.com/office/drawing/2014/main" xmlns="" id="{5BC01896-412A-F247-AF63-BEC3924E8728}"/>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xmlns="" id="{F1D3FD90-5D84-B348-8BFC-924E70C39632}"/>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xmlns="" id="{6A68E67D-1504-6248-92C9-D2B2F89FF359}"/>
              </a:ext>
            </a:extLst>
          </p:cNvPr>
          <p:cNvGrpSpPr/>
          <p:nvPr/>
        </p:nvGrpSpPr>
        <p:grpSpPr>
          <a:xfrm>
            <a:off x="-5139" y="6340004"/>
            <a:ext cx="580573" cy="386869"/>
            <a:chOff x="5805714" y="609691"/>
            <a:chExt cx="580573" cy="386869"/>
          </a:xfrm>
        </p:grpSpPr>
        <p:sp>
          <p:nvSpPr>
            <p:cNvPr id="63" name="Rectangle 62">
              <a:extLst>
                <a:ext uri="{FF2B5EF4-FFF2-40B4-BE49-F238E27FC236}">
                  <a16:creationId xmlns:a16="http://schemas.microsoft.com/office/drawing/2014/main" xmlns="" id="{B4018D6A-8C0F-864E-B642-4449069FEDA0}"/>
                </a:ext>
              </a:extLst>
            </p:cNvPr>
            <p:cNvSpPr/>
            <p:nvPr/>
          </p:nvSpPr>
          <p:spPr>
            <a:xfrm>
              <a:off x="6126481" y="682263"/>
              <a:ext cx="259806" cy="145054"/>
            </a:xfrm>
            <a:prstGeom prst="rect">
              <a:avLst/>
            </a:prstGeom>
            <a:solidFill>
              <a:schemeClr val="bg1">
                <a:lumMod val="95000"/>
              </a:schemeClr>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c 63">
              <a:extLst>
                <a:ext uri="{FF2B5EF4-FFF2-40B4-BE49-F238E27FC236}">
                  <a16:creationId xmlns:a16="http://schemas.microsoft.com/office/drawing/2014/main" xmlns="" id="{17D5EA4A-A83C-6243-9B7A-407B84B7C320}"/>
                </a:ext>
              </a:extLst>
            </p:cNvPr>
            <p:cNvSpPr/>
            <p:nvPr/>
          </p:nvSpPr>
          <p:spPr>
            <a:xfrm>
              <a:off x="5805714" y="609691"/>
              <a:ext cx="410553" cy="386869"/>
            </a:xfrm>
            <a:prstGeom prst="arc">
              <a:avLst>
                <a:gd name="adj1" fmla="val 4206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5" name="TextBox 64">
            <a:extLst>
              <a:ext uri="{FF2B5EF4-FFF2-40B4-BE49-F238E27FC236}">
                <a16:creationId xmlns:a16="http://schemas.microsoft.com/office/drawing/2014/main" xmlns="" id="{4923999F-158B-404B-AE47-53EFDF25FF12}"/>
              </a:ext>
            </a:extLst>
          </p:cNvPr>
          <p:cNvSpPr txBox="1"/>
          <p:nvPr/>
        </p:nvSpPr>
        <p:spPr>
          <a:xfrm>
            <a:off x="13491148" y="-2473377"/>
            <a:ext cx="184731" cy="369332"/>
          </a:xfrm>
          <a:prstGeom prst="rect">
            <a:avLst/>
          </a:prstGeom>
          <a:noFill/>
        </p:spPr>
        <p:txBody>
          <a:bodyPr wrap="none" rtlCol="0">
            <a:spAutoFit/>
          </a:bodyPr>
          <a:lstStyle/>
          <a:p>
            <a:endParaRPr lang="en-GB" dirty="0"/>
          </a:p>
        </p:txBody>
      </p:sp>
      <p:sp>
        <p:nvSpPr>
          <p:cNvPr id="67" name="TextBox 66">
            <a:extLst>
              <a:ext uri="{FF2B5EF4-FFF2-40B4-BE49-F238E27FC236}">
                <a16:creationId xmlns:a16="http://schemas.microsoft.com/office/drawing/2014/main" xmlns="" id="{10286BEE-E2A3-2D40-9184-EF893BD7CDFB}"/>
              </a:ext>
            </a:extLst>
          </p:cNvPr>
          <p:cNvSpPr txBox="1"/>
          <p:nvPr/>
        </p:nvSpPr>
        <p:spPr>
          <a:xfrm>
            <a:off x="10815637" y="79983"/>
            <a:ext cx="1358063" cy="369332"/>
          </a:xfrm>
          <a:prstGeom prst="rect">
            <a:avLst/>
          </a:prstGeom>
          <a:noFill/>
        </p:spPr>
        <p:txBody>
          <a:bodyPr wrap="square" rtlCol="0">
            <a:spAutoFit/>
          </a:bodyPr>
          <a:lstStyle/>
          <a:p>
            <a:r>
              <a:rPr lang="en-GB" b="1" dirty="0">
                <a:solidFill>
                  <a:schemeClr val="bg1"/>
                </a:solidFill>
              </a:rPr>
              <a:t>[Page. </a:t>
            </a:r>
            <a:r>
              <a:rPr lang="en-GB" b="1" dirty="0" smtClean="0">
                <a:solidFill>
                  <a:schemeClr val="bg1"/>
                </a:solidFill>
              </a:rPr>
              <a:t>240]</a:t>
            </a:r>
            <a:endParaRPr lang="en-GB" dirty="0"/>
          </a:p>
        </p:txBody>
      </p:sp>
      <p:sp>
        <p:nvSpPr>
          <p:cNvPr id="70" name="TextBox 69"/>
          <p:cNvSpPr txBox="1"/>
          <p:nvPr/>
        </p:nvSpPr>
        <p:spPr>
          <a:xfrm>
            <a:off x="726181" y="79983"/>
            <a:ext cx="2606722" cy="461665"/>
          </a:xfrm>
          <a:prstGeom prst="rect">
            <a:avLst/>
          </a:prstGeom>
          <a:solidFill>
            <a:schemeClr val="accent2"/>
          </a:solidFill>
        </p:spPr>
        <p:txBody>
          <a:bodyPr wrap="square" rtlCol="0">
            <a:spAutoFit/>
          </a:bodyPr>
          <a:lstStyle/>
          <a:p>
            <a:pPr algn="ctr"/>
            <a:r>
              <a:rPr lang="en-GB" sz="2400" dirty="0" smtClean="0">
                <a:solidFill>
                  <a:schemeClr val="bg1"/>
                </a:solidFill>
                <a:latin typeface="Lucida Bright" panose="02040603070505020404" pitchFamily="18" charset="0"/>
                <a:cs typeface="Lucida Bright" panose="02040603070505020404" pitchFamily="18" charset="0"/>
              </a:rPr>
              <a:t>In Pictures: </a:t>
            </a:r>
            <a:endParaRPr lang="en-GB" sz="2400" dirty="0">
              <a:solidFill>
                <a:schemeClr val="bg1"/>
              </a:solidFill>
              <a:latin typeface="Lucida Bright" panose="02040603070505020404" pitchFamily="18" charset="0"/>
              <a:cs typeface="Lucida Bright" panose="02040603070505020404" pitchFamily="18" charset="0"/>
            </a:endParaRPr>
          </a:p>
        </p:txBody>
      </p:sp>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t="10831"/>
          <a:stretch/>
        </p:blipFill>
        <p:spPr>
          <a:xfrm>
            <a:off x="726180" y="637700"/>
            <a:ext cx="11447519" cy="6220300"/>
          </a:xfrm>
          <a:prstGeom prst="rect">
            <a:avLst/>
          </a:prstGeom>
        </p:spPr>
      </p:pic>
    </p:spTree>
    <p:extLst>
      <p:ext uri="{BB962C8B-B14F-4D97-AF65-F5344CB8AC3E}">
        <p14:creationId xmlns:p14="http://schemas.microsoft.com/office/powerpoint/2010/main" val="259555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1756</Words>
  <Application>Microsoft Office PowerPoint</Application>
  <PresentationFormat>Custom</PresentationFormat>
  <Paragraphs>241</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 Rana</dc:creator>
  <cp:lastModifiedBy>Lekhnath</cp:lastModifiedBy>
  <cp:revision>73</cp:revision>
  <dcterms:created xsi:type="dcterms:W3CDTF">2021-06-09T02:33:02Z</dcterms:created>
  <dcterms:modified xsi:type="dcterms:W3CDTF">2022-02-09T01:45:09Z</dcterms:modified>
</cp:coreProperties>
</file>